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Lst>
  <p:sldSz cy="32918400" cx="43891200"/>
  <p:notesSz cx="6858000" cy="9144000"/>
  <p:embeddedFontLst>
    <p:embeddedFont>
      <p:font typeface="Inter"/>
      <p:regular r:id="rId7"/>
      <p:bold r:id="rId8"/>
    </p:embeddedFont>
    <p:embeddedFont>
      <p:font typeface="Open Sans"/>
      <p:regular r:id="rId9"/>
      <p:bold r:id="rId10"/>
      <p:italic r:id="rId11"/>
      <p:boldItalic r:id="rId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368">
          <p15:clr>
            <a:srgbClr val="747775"/>
          </p15:clr>
        </p15:guide>
        <p15:guide id="2" pos="1382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368" orient="horz"/>
        <p:guide pos="1382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OpenSans-italic.fntdata"/><Relationship Id="rId10" Type="http://schemas.openxmlformats.org/officeDocument/2006/relationships/font" Target="fonts/OpenSans-bold.fntdata"/><Relationship Id="rId12"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Inter-regular.fntdata"/><Relationship Id="rId8" Type="http://schemas.openxmlformats.org/officeDocument/2006/relationships/font" Target="fonts/Inter-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154ba6017_0_629:notes"/>
          <p:cNvSpPr/>
          <p:nvPr>
            <p:ph idx="2" type="sldImg"/>
          </p:nvPr>
        </p:nvSpPr>
        <p:spPr>
          <a:xfrm>
            <a:off x="1143431" y="685800"/>
            <a:ext cx="4571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2c154ba6017_0_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a:t>
            </a:r>
            <a:r>
              <a:rPr i="1" lang="en"/>
              <a:t>Subtitle Title </a:t>
            </a:r>
            <a:r>
              <a:rPr lang="en"/>
              <a:t>sections can be replaced with images as needed, and vice versa.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496200" y="4765280"/>
            <a:ext cx="40899000" cy="131367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27700"/>
              <a:buNone/>
              <a:defRPr sz="27700"/>
            </a:lvl1pPr>
            <a:lvl2pPr lvl="1" algn="ctr">
              <a:spcBef>
                <a:spcPts val="0"/>
              </a:spcBef>
              <a:spcAft>
                <a:spcPts val="0"/>
              </a:spcAft>
              <a:buSzPts val="27700"/>
              <a:buNone/>
              <a:defRPr sz="27700"/>
            </a:lvl2pPr>
            <a:lvl3pPr lvl="2" algn="ctr">
              <a:spcBef>
                <a:spcPts val="0"/>
              </a:spcBef>
              <a:spcAft>
                <a:spcPts val="0"/>
              </a:spcAft>
              <a:buSzPts val="27700"/>
              <a:buNone/>
              <a:defRPr sz="27700"/>
            </a:lvl3pPr>
            <a:lvl4pPr lvl="3" algn="ctr">
              <a:spcBef>
                <a:spcPts val="0"/>
              </a:spcBef>
              <a:spcAft>
                <a:spcPts val="0"/>
              </a:spcAft>
              <a:buSzPts val="27700"/>
              <a:buNone/>
              <a:defRPr sz="27700"/>
            </a:lvl4pPr>
            <a:lvl5pPr lvl="4" algn="ctr">
              <a:spcBef>
                <a:spcPts val="0"/>
              </a:spcBef>
              <a:spcAft>
                <a:spcPts val="0"/>
              </a:spcAft>
              <a:buSzPts val="27700"/>
              <a:buNone/>
              <a:defRPr sz="27700"/>
            </a:lvl5pPr>
            <a:lvl6pPr lvl="5" algn="ctr">
              <a:spcBef>
                <a:spcPts val="0"/>
              </a:spcBef>
              <a:spcAft>
                <a:spcPts val="0"/>
              </a:spcAft>
              <a:buSzPts val="27700"/>
              <a:buNone/>
              <a:defRPr sz="27700"/>
            </a:lvl6pPr>
            <a:lvl7pPr lvl="6" algn="ctr">
              <a:spcBef>
                <a:spcPts val="0"/>
              </a:spcBef>
              <a:spcAft>
                <a:spcPts val="0"/>
              </a:spcAft>
              <a:buSzPts val="27700"/>
              <a:buNone/>
              <a:defRPr sz="27700"/>
            </a:lvl7pPr>
            <a:lvl8pPr lvl="7" algn="ctr">
              <a:spcBef>
                <a:spcPts val="0"/>
              </a:spcBef>
              <a:spcAft>
                <a:spcPts val="0"/>
              </a:spcAft>
              <a:buSzPts val="27700"/>
              <a:buNone/>
              <a:defRPr sz="27700"/>
            </a:lvl8pPr>
            <a:lvl9pPr lvl="8" algn="ctr">
              <a:spcBef>
                <a:spcPts val="0"/>
              </a:spcBef>
              <a:spcAft>
                <a:spcPts val="0"/>
              </a:spcAft>
              <a:buSzPts val="27700"/>
              <a:buNone/>
              <a:defRPr sz="27700"/>
            </a:lvl9pPr>
          </a:lstStyle>
          <a:p/>
        </p:txBody>
      </p:sp>
      <p:sp>
        <p:nvSpPr>
          <p:cNvPr id="11" name="Google Shape;11;p2"/>
          <p:cNvSpPr txBox="1"/>
          <p:nvPr>
            <p:ph idx="1" type="subTitle"/>
          </p:nvPr>
        </p:nvSpPr>
        <p:spPr>
          <a:xfrm>
            <a:off x="1496160" y="18138400"/>
            <a:ext cx="40899000" cy="5072700"/>
          </a:xfrm>
          <a:prstGeom prst="rect">
            <a:avLst/>
          </a:prstGeom>
        </p:spPr>
        <p:txBody>
          <a:bodyPr anchorCtr="0" anchor="t" bIns="487600" lIns="487600" spcFirstLastPara="1" rIns="487600" wrap="square" tIns="487600">
            <a:normAutofit/>
          </a:bodyPr>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p:txBody>
      </p:sp>
      <p:sp>
        <p:nvSpPr>
          <p:cNvPr id="12" name="Google Shape;12;p2"/>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496160" y="7079200"/>
            <a:ext cx="40899000" cy="125664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64000"/>
              <a:buNone/>
              <a:defRPr sz="64000"/>
            </a:lvl1pPr>
            <a:lvl2pPr lvl="1" algn="ctr">
              <a:spcBef>
                <a:spcPts val="0"/>
              </a:spcBef>
              <a:spcAft>
                <a:spcPts val="0"/>
              </a:spcAft>
              <a:buSzPts val="64000"/>
              <a:buNone/>
              <a:defRPr sz="64000"/>
            </a:lvl2pPr>
            <a:lvl3pPr lvl="2" algn="ctr">
              <a:spcBef>
                <a:spcPts val="0"/>
              </a:spcBef>
              <a:spcAft>
                <a:spcPts val="0"/>
              </a:spcAft>
              <a:buSzPts val="64000"/>
              <a:buNone/>
              <a:defRPr sz="64000"/>
            </a:lvl3pPr>
            <a:lvl4pPr lvl="3" algn="ctr">
              <a:spcBef>
                <a:spcPts val="0"/>
              </a:spcBef>
              <a:spcAft>
                <a:spcPts val="0"/>
              </a:spcAft>
              <a:buSzPts val="64000"/>
              <a:buNone/>
              <a:defRPr sz="64000"/>
            </a:lvl4pPr>
            <a:lvl5pPr lvl="4" algn="ctr">
              <a:spcBef>
                <a:spcPts val="0"/>
              </a:spcBef>
              <a:spcAft>
                <a:spcPts val="0"/>
              </a:spcAft>
              <a:buSzPts val="64000"/>
              <a:buNone/>
              <a:defRPr sz="64000"/>
            </a:lvl5pPr>
            <a:lvl6pPr lvl="5" algn="ctr">
              <a:spcBef>
                <a:spcPts val="0"/>
              </a:spcBef>
              <a:spcAft>
                <a:spcPts val="0"/>
              </a:spcAft>
              <a:buSzPts val="64000"/>
              <a:buNone/>
              <a:defRPr sz="64000"/>
            </a:lvl6pPr>
            <a:lvl7pPr lvl="6" algn="ctr">
              <a:spcBef>
                <a:spcPts val="0"/>
              </a:spcBef>
              <a:spcAft>
                <a:spcPts val="0"/>
              </a:spcAft>
              <a:buSzPts val="64000"/>
              <a:buNone/>
              <a:defRPr sz="64000"/>
            </a:lvl7pPr>
            <a:lvl8pPr lvl="7" algn="ctr">
              <a:spcBef>
                <a:spcPts val="0"/>
              </a:spcBef>
              <a:spcAft>
                <a:spcPts val="0"/>
              </a:spcAft>
              <a:buSzPts val="64000"/>
              <a:buNone/>
              <a:defRPr sz="64000"/>
            </a:lvl8pPr>
            <a:lvl9pPr lvl="8" algn="ctr">
              <a:spcBef>
                <a:spcPts val="0"/>
              </a:spcBef>
              <a:spcAft>
                <a:spcPts val="0"/>
              </a:spcAft>
              <a:buSzPts val="64000"/>
              <a:buNone/>
              <a:defRPr sz="64000"/>
            </a:lvl9pPr>
          </a:lstStyle>
          <a:p>
            <a:r>
              <a:t>xx%</a:t>
            </a:r>
          </a:p>
        </p:txBody>
      </p:sp>
      <p:sp>
        <p:nvSpPr>
          <p:cNvPr id="46" name="Google Shape;46;p11"/>
          <p:cNvSpPr txBox="1"/>
          <p:nvPr>
            <p:ph idx="1" type="body"/>
          </p:nvPr>
        </p:nvSpPr>
        <p:spPr>
          <a:xfrm>
            <a:off x="1496160" y="20174240"/>
            <a:ext cx="40899000" cy="8325000"/>
          </a:xfrm>
          <a:prstGeom prst="rect">
            <a:avLst/>
          </a:prstGeom>
        </p:spPr>
        <p:txBody>
          <a:bodyPr anchorCtr="0" anchor="t" bIns="487600" lIns="487600" spcFirstLastPara="1" rIns="487600" wrap="square" tIns="487600">
            <a:normAutofit/>
          </a:bodyPr>
          <a:lstStyle>
            <a:lvl1pPr indent="-838200" lvl="0" marL="457200" algn="ctr">
              <a:spcBef>
                <a:spcPts val="0"/>
              </a:spcBef>
              <a:spcAft>
                <a:spcPts val="0"/>
              </a:spcAft>
              <a:buSzPts val="9600"/>
              <a:buChar char="●"/>
              <a:defRPr/>
            </a:lvl1pPr>
            <a:lvl2pPr indent="-704850" lvl="1" marL="914400" algn="ctr">
              <a:spcBef>
                <a:spcPts val="0"/>
              </a:spcBef>
              <a:spcAft>
                <a:spcPts val="0"/>
              </a:spcAft>
              <a:buSzPts val="7500"/>
              <a:buChar char="○"/>
              <a:defRPr/>
            </a:lvl2pPr>
            <a:lvl3pPr indent="-704850" lvl="2" marL="1371600" algn="ctr">
              <a:spcBef>
                <a:spcPts val="0"/>
              </a:spcBef>
              <a:spcAft>
                <a:spcPts val="0"/>
              </a:spcAft>
              <a:buSzPts val="7500"/>
              <a:buChar char="■"/>
              <a:defRPr/>
            </a:lvl3pPr>
            <a:lvl4pPr indent="-704850" lvl="3" marL="1828800" algn="ctr">
              <a:spcBef>
                <a:spcPts val="0"/>
              </a:spcBef>
              <a:spcAft>
                <a:spcPts val="0"/>
              </a:spcAft>
              <a:buSzPts val="7500"/>
              <a:buChar char="●"/>
              <a:defRPr/>
            </a:lvl4pPr>
            <a:lvl5pPr indent="-704850" lvl="4" marL="2286000" algn="ctr">
              <a:spcBef>
                <a:spcPts val="0"/>
              </a:spcBef>
              <a:spcAft>
                <a:spcPts val="0"/>
              </a:spcAft>
              <a:buSzPts val="7500"/>
              <a:buChar char="○"/>
              <a:defRPr/>
            </a:lvl5pPr>
            <a:lvl6pPr indent="-704850" lvl="5" marL="2743200" algn="ctr">
              <a:spcBef>
                <a:spcPts val="0"/>
              </a:spcBef>
              <a:spcAft>
                <a:spcPts val="0"/>
              </a:spcAft>
              <a:buSzPts val="7500"/>
              <a:buChar char="■"/>
              <a:defRPr/>
            </a:lvl6pPr>
            <a:lvl7pPr indent="-704850" lvl="6" marL="3200400" algn="ctr">
              <a:spcBef>
                <a:spcPts val="0"/>
              </a:spcBef>
              <a:spcAft>
                <a:spcPts val="0"/>
              </a:spcAft>
              <a:buSzPts val="7500"/>
              <a:buChar char="●"/>
              <a:defRPr/>
            </a:lvl7pPr>
            <a:lvl8pPr indent="-704850" lvl="7" marL="3657600" algn="ctr">
              <a:spcBef>
                <a:spcPts val="0"/>
              </a:spcBef>
              <a:spcAft>
                <a:spcPts val="0"/>
              </a:spcAft>
              <a:buSzPts val="7500"/>
              <a:buChar char="○"/>
              <a:defRPr/>
            </a:lvl8pPr>
            <a:lvl9pPr indent="-704850" lvl="8" marL="4114800" algn="ctr">
              <a:spcBef>
                <a:spcPts val="0"/>
              </a:spcBef>
              <a:spcAft>
                <a:spcPts val="0"/>
              </a:spcAft>
              <a:buSzPts val="7500"/>
              <a:buChar char="■"/>
              <a:defRPr/>
            </a:lvl9pPr>
          </a:lstStyle>
          <a:p/>
        </p:txBody>
      </p:sp>
      <p:sp>
        <p:nvSpPr>
          <p:cNvPr id="47" name="Google Shape;47;p11"/>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ster">
  <p:cSld name="TITLE_1">
    <p:spTree>
      <p:nvGrpSpPr>
        <p:cNvPr id="50" name="Shape 50"/>
        <p:cNvGrpSpPr/>
        <p:nvPr/>
      </p:nvGrpSpPr>
      <p:grpSpPr>
        <a:xfrm>
          <a:off x="0" y="0"/>
          <a:ext cx="0" cy="0"/>
          <a:chOff x="0" y="0"/>
          <a:chExt cx="0" cy="0"/>
        </a:xfrm>
      </p:grpSpPr>
      <p:sp>
        <p:nvSpPr>
          <p:cNvPr id="51" name="Google Shape;51;p13"/>
          <p:cNvSpPr/>
          <p:nvPr/>
        </p:nvSpPr>
        <p:spPr>
          <a:xfrm rot="10800000">
            <a:off x="-45240" y="-71160"/>
            <a:ext cx="43981800" cy="3972600"/>
          </a:xfrm>
          <a:prstGeom prst="round2SameRect">
            <a:avLst>
              <a:gd fmla="val 21167" name="adj1"/>
              <a:gd fmla="val 0" name="adj2"/>
            </a:avLst>
          </a:prstGeom>
          <a:solidFill>
            <a:srgbClr val="500000"/>
          </a:solidFill>
          <a:ln>
            <a:noFill/>
          </a:ln>
          <a:effectLst>
            <a:outerShdw blurRad="171450" rotWithShape="0" algn="bl" dist="28575">
              <a:srgbClr val="000000">
                <a:alpha val="49410"/>
              </a:srgbClr>
            </a:outerShdw>
          </a:effectLst>
        </p:spPr>
        <p:txBody>
          <a:bodyPr anchorCtr="0" anchor="ctr" bIns="487475" lIns="487475" spcFirstLastPara="1" rIns="487475" wrap="square" tIns="487475">
            <a:noAutofit/>
          </a:bodyPr>
          <a:lstStyle/>
          <a:p>
            <a:pPr indent="0" lvl="0" marL="0" marR="0" rtl="0" algn="l">
              <a:lnSpc>
                <a:spcPct val="100000"/>
              </a:lnSpc>
              <a:spcBef>
                <a:spcPts val="0"/>
              </a:spcBef>
              <a:spcAft>
                <a:spcPts val="0"/>
              </a:spcAft>
              <a:buClr>
                <a:srgbClr val="000000"/>
              </a:buClr>
              <a:buSzPts val="37300"/>
              <a:buFont typeface="Arial"/>
              <a:buNone/>
            </a:pPr>
            <a:r>
              <a:t/>
            </a:r>
            <a:endParaRPr b="0" i="0" sz="37300" u="none" cap="none" strike="noStrike">
              <a:solidFill>
                <a:srgbClr val="000000"/>
              </a:solidFill>
              <a:latin typeface="Arial"/>
              <a:ea typeface="Arial"/>
              <a:cs typeface="Arial"/>
              <a:sym typeface="Arial"/>
            </a:endParaRPr>
          </a:p>
        </p:txBody>
      </p:sp>
      <p:grpSp>
        <p:nvGrpSpPr>
          <p:cNvPr id="52" name="Google Shape;52;p13"/>
          <p:cNvGrpSpPr/>
          <p:nvPr/>
        </p:nvGrpSpPr>
        <p:grpSpPr>
          <a:xfrm>
            <a:off x="631680" y="866080"/>
            <a:ext cx="7323600" cy="2073600"/>
            <a:chOff x="7618225" y="97225"/>
            <a:chExt cx="1525750" cy="324000"/>
          </a:xfrm>
        </p:grpSpPr>
        <p:pic>
          <p:nvPicPr>
            <p:cNvPr id="53" name="Google Shape;53;p13"/>
            <p:cNvPicPr preferRelativeResize="0"/>
            <p:nvPr/>
          </p:nvPicPr>
          <p:blipFill rotWithShape="1">
            <a:blip r:embed="rId2">
              <a:alphaModFix/>
            </a:blip>
            <a:srcRect b="0" l="0" r="0" t="0"/>
            <a:stretch/>
          </p:blipFill>
          <p:spPr>
            <a:xfrm>
              <a:off x="7618225" y="97225"/>
              <a:ext cx="323950" cy="323950"/>
            </a:xfrm>
            <a:prstGeom prst="rect">
              <a:avLst/>
            </a:prstGeom>
            <a:noFill/>
            <a:ln>
              <a:noFill/>
            </a:ln>
          </p:spPr>
        </p:pic>
        <p:pic>
          <p:nvPicPr>
            <p:cNvPr id="54" name="Google Shape;54;p13"/>
            <p:cNvPicPr preferRelativeResize="0"/>
            <p:nvPr/>
          </p:nvPicPr>
          <p:blipFill rotWithShape="1">
            <a:blip r:embed="rId3">
              <a:alphaModFix/>
            </a:blip>
            <a:srcRect b="0" l="0" r="0" t="0"/>
            <a:stretch/>
          </p:blipFill>
          <p:spPr>
            <a:xfrm>
              <a:off x="8002876" y="135325"/>
              <a:ext cx="257554" cy="257099"/>
            </a:xfrm>
            <a:prstGeom prst="rect">
              <a:avLst/>
            </a:prstGeom>
            <a:noFill/>
            <a:ln>
              <a:noFill/>
            </a:ln>
          </p:spPr>
        </p:pic>
        <p:sp>
          <p:nvSpPr>
            <p:cNvPr id="55" name="Google Shape;55;p13"/>
            <p:cNvSpPr txBox="1"/>
            <p:nvPr/>
          </p:nvSpPr>
          <p:spPr>
            <a:xfrm>
              <a:off x="8234375" y="97225"/>
              <a:ext cx="909600" cy="324000"/>
            </a:xfrm>
            <a:prstGeom prst="rect">
              <a:avLst/>
            </a:prstGeom>
            <a:noFill/>
            <a:ln>
              <a:noFill/>
            </a:ln>
          </p:spPr>
          <p:txBody>
            <a:bodyPr anchorCtr="0" anchor="ctr" bIns="97475" lIns="97475" spcFirstLastPara="1" rIns="97475" wrap="square" tIns="97475">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Open Sans"/>
                  <a:ea typeface="Open Sans"/>
                  <a:cs typeface="Open Sans"/>
                  <a:sym typeface="Open Sans"/>
                </a:rPr>
                <a:t>APPLIED COGNITIVE</a:t>
              </a:r>
              <a:endParaRPr b="0" i="0" sz="32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FFFFFF"/>
                  </a:solidFill>
                  <a:latin typeface="Open Sans"/>
                  <a:ea typeface="Open Sans"/>
                  <a:cs typeface="Open Sans"/>
                  <a:sym typeface="Open Sans"/>
                </a:rPr>
                <a:t>ERGONOMICS LAB</a:t>
              </a:r>
              <a:endParaRPr b="0" i="0" sz="3200" u="none" cap="none" strike="noStrike">
                <a:solidFill>
                  <a:srgbClr val="FFFFFF"/>
                </a:solidFill>
                <a:latin typeface="Open Sans"/>
                <a:ea typeface="Open Sans"/>
                <a:cs typeface="Open Sans"/>
                <a:sym typeface="Open Sans"/>
              </a:endParaRPr>
            </a:p>
          </p:txBody>
        </p:sp>
        <p:cxnSp>
          <p:nvCxnSpPr>
            <p:cNvPr id="56" name="Google Shape;56;p13"/>
            <p:cNvCxnSpPr/>
            <p:nvPr/>
          </p:nvCxnSpPr>
          <p:spPr>
            <a:xfrm>
              <a:off x="7961225" y="137991"/>
              <a:ext cx="0" cy="257100"/>
            </a:xfrm>
            <a:prstGeom prst="straightConnector1">
              <a:avLst/>
            </a:prstGeom>
            <a:noFill/>
            <a:ln cap="flat" cmpd="sng" w="9525">
              <a:solidFill>
                <a:srgbClr val="FFFFFF"/>
              </a:solidFill>
              <a:prstDash val="solid"/>
              <a:round/>
              <a:headEnd len="sm" w="sm" type="none"/>
              <a:tailEnd len="sm" w="sm" type="none"/>
            </a:ln>
          </p:spPr>
        </p:cxnSp>
      </p:grpSp>
      <p:sp>
        <p:nvSpPr>
          <p:cNvPr id="57" name="Google Shape;57;p13"/>
          <p:cNvSpPr txBox="1"/>
          <p:nvPr>
            <p:ph type="ctrTitle"/>
          </p:nvPr>
        </p:nvSpPr>
        <p:spPr>
          <a:xfrm>
            <a:off x="7955280" y="0"/>
            <a:ext cx="27980700" cy="3963000"/>
          </a:xfrm>
          <a:prstGeom prst="rect">
            <a:avLst/>
          </a:prstGeom>
          <a:noFill/>
          <a:ln>
            <a:noFill/>
          </a:ln>
        </p:spPr>
        <p:txBody>
          <a:bodyPr anchorCtr="0" anchor="ctr" bIns="97475" lIns="97475" spcFirstLastPara="1" rIns="97475" wrap="square" tIns="97475">
            <a:noAutofit/>
          </a:bodyPr>
          <a:lstStyle>
            <a:lvl1pPr lvl="0" rtl="0" algn="ctr">
              <a:lnSpc>
                <a:spcPct val="100000"/>
              </a:lnSpc>
              <a:spcBef>
                <a:spcPts val="0"/>
              </a:spcBef>
              <a:spcAft>
                <a:spcPts val="0"/>
              </a:spcAft>
              <a:buClr>
                <a:srgbClr val="FFFFFF"/>
              </a:buClr>
              <a:buSzPts val="1600"/>
              <a:buFont typeface="Inter"/>
              <a:buNone/>
              <a:defRPr sz="7500">
                <a:solidFill>
                  <a:srgbClr val="FFFFFF"/>
                </a:solidFill>
                <a:latin typeface="Inter"/>
                <a:ea typeface="Inter"/>
                <a:cs typeface="Inter"/>
                <a:sym typeface="Inter"/>
              </a:defRPr>
            </a:lvl1pPr>
            <a:lvl2pPr lvl="1" rtl="0" algn="ctr">
              <a:lnSpc>
                <a:spcPct val="100000"/>
              </a:lnSpc>
              <a:spcBef>
                <a:spcPts val="0"/>
              </a:spcBef>
              <a:spcAft>
                <a:spcPts val="0"/>
              </a:spcAft>
              <a:buSzPts val="5300"/>
              <a:buNone/>
              <a:defRPr sz="27700"/>
            </a:lvl2pPr>
            <a:lvl3pPr lvl="2" rtl="0" algn="ctr">
              <a:lnSpc>
                <a:spcPct val="100000"/>
              </a:lnSpc>
              <a:spcBef>
                <a:spcPts val="0"/>
              </a:spcBef>
              <a:spcAft>
                <a:spcPts val="0"/>
              </a:spcAft>
              <a:buSzPts val="5300"/>
              <a:buNone/>
              <a:defRPr sz="27700"/>
            </a:lvl3pPr>
            <a:lvl4pPr lvl="3" rtl="0" algn="ctr">
              <a:lnSpc>
                <a:spcPct val="100000"/>
              </a:lnSpc>
              <a:spcBef>
                <a:spcPts val="0"/>
              </a:spcBef>
              <a:spcAft>
                <a:spcPts val="0"/>
              </a:spcAft>
              <a:buSzPts val="5300"/>
              <a:buNone/>
              <a:defRPr sz="27700"/>
            </a:lvl4pPr>
            <a:lvl5pPr lvl="4" rtl="0" algn="ctr">
              <a:lnSpc>
                <a:spcPct val="100000"/>
              </a:lnSpc>
              <a:spcBef>
                <a:spcPts val="0"/>
              </a:spcBef>
              <a:spcAft>
                <a:spcPts val="0"/>
              </a:spcAft>
              <a:buSzPts val="5300"/>
              <a:buNone/>
              <a:defRPr sz="27700"/>
            </a:lvl5pPr>
            <a:lvl6pPr lvl="5" rtl="0" algn="ctr">
              <a:lnSpc>
                <a:spcPct val="100000"/>
              </a:lnSpc>
              <a:spcBef>
                <a:spcPts val="0"/>
              </a:spcBef>
              <a:spcAft>
                <a:spcPts val="0"/>
              </a:spcAft>
              <a:buSzPts val="5300"/>
              <a:buNone/>
              <a:defRPr sz="27700"/>
            </a:lvl6pPr>
            <a:lvl7pPr lvl="6" rtl="0" algn="ctr">
              <a:lnSpc>
                <a:spcPct val="100000"/>
              </a:lnSpc>
              <a:spcBef>
                <a:spcPts val="0"/>
              </a:spcBef>
              <a:spcAft>
                <a:spcPts val="0"/>
              </a:spcAft>
              <a:buSzPts val="5300"/>
              <a:buNone/>
              <a:defRPr sz="27700"/>
            </a:lvl7pPr>
            <a:lvl8pPr lvl="7" rtl="0" algn="ctr">
              <a:lnSpc>
                <a:spcPct val="100000"/>
              </a:lnSpc>
              <a:spcBef>
                <a:spcPts val="0"/>
              </a:spcBef>
              <a:spcAft>
                <a:spcPts val="0"/>
              </a:spcAft>
              <a:buSzPts val="5300"/>
              <a:buNone/>
              <a:defRPr sz="27700"/>
            </a:lvl8pPr>
            <a:lvl9pPr lvl="8" rtl="0" algn="ctr">
              <a:lnSpc>
                <a:spcPct val="100000"/>
              </a:lnSpc>
              <a:spcBef>
                <a:spcPts val="0"/>
              </a:spcBef>
              <a:spcAft>
                <a:spcPts val="0"/>
              </a:spcAft>
              <a:buSzPts val="5300"/>
              <a:buNone/>
              <a:defRPr sz="27700"/>
            </a:lvl9pPr>
          </a:lstStyle>
          <a:p/>
        </p:txBody>
      </p:sp>
      <p:sp>
        <p:nvSpPr>
          <p:cNvPr id="58" name="Google Shape;58;p13"/>
          <p:cNvSpPr txBox="1"/>
          <p:nvPr>
            <p:ph idx="12" type="sldNum"/>
          </p:nvPr>
        </p:nvSpPr>
        <p:spPr>
          <a:xfrm>
            <a:off x="40667799" y="29844588"/>
            <a:ext cx="2633700" cy="2519100"/>
          </a:xfrm>
          <a:prstGeom prst="rect">
            <a:avLst/>
          </a:prstGeom>
          <a:noFill/>
          <a:ln>
            <a:noFill/>
          </a:ln>
        </p:spPr>
        <p:txBody>
          <a:bodyPr anchorCtr="0" anchor="ctr" bIns="97475" lIns="97475" spcFirstLastPara="1" rIns="97475" wrap="square" tIns="97475">
            <a:noAutofit/>
          </a:bodyPr>
          <a:lstStyle>
            <a:lvl1pPr indent="0" lvl="0" marL="0" marR="0" rtl="0" algn="r">
              <a:lnSpc>
                <a:spcPct val="100000"/>
              </a:lnSpc>
              <a:spcBef>
                <a:spcPts val="0"/>
              </a:spcBef>
              <a:spcAft>
                <a:spcPts val="0"/>
              </a:spcAft>
              <a:buClr>
                <a:srgbClr val="000000"/>
              </a:buClr>
              <a:buSzPts val="5300"/>
              <a:buFont typeface="Arial"/>
              <a:buNone/>
              <a:defRPr b="0" i="0" sz="5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5300"/>
              <a:buFont typeface="Arial"/>
              <a:buNone/>
              <a:defRPr b="0" i="0" sz="5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5300"/>
              <a:buFont typeface="Arial"/>
              <a:buNone/>
              <a:defRPr b="0" i="0" sz="5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5300"/>
              <a:buFont typeface="Arial"/>
              <a:buNone/>
              <a:defRPr b="0" i="0" sz="5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5300"/>
              <a:buFont typeface="Arial"/>
              <a:buNone/>
              <a:defRPr b="0" i="0" sz="5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5300"/>
              <a:buFont typeface="Arial"/>
              <a:buNone/>
              <a:defRPr b="0" i="0" sz="5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5300"/>
              <a:buFont typeface="Arial"/>
              <a:buNone/>
              <a:defRPr b="0" i="0" sz="5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5300"/>
              <a:buFont typeface="Arial"/>
              <a:buNone/>
              <a:defRPr b="0" i="0" sz="5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5300"/>
              <a:buFont typeface="Arial"/>
              <a:buNone/>
              <a:defRPr b="0" i="0" sz="5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 type="subTitle"/>
          </p:nvPr>
        </p:nvSpPr>
        <p:spPr>
          <a:xfrm>
            <a:off x="-78480" y="3962881"/>
            <a:ext cx="25453500" cy="2073600"/>
          </a:xfrm>
          <a:prstGeom prst="rect">
            <a:avLst/>
          </a:prstGeom>
          <a:noFill/>
          <a:ln>
            <a:noFill/>
          </a:ln>
        </p:spPr>
        <p:txBody>
          <a:bodyPr anchorCtr="0" anchor="ctr" bIns="97475" lIns="97475" spcFirstLastPara="1" rIns="97475" wrap="square" tIns="97475">
            <a:noAutofit/>
          </a:bodyPr>
          <a:lstStyle>
            <a:lvl1pPr lvl="0" rtl="0" algn="l">
              <a:lnSpc>
                <a:spcPct val="100000"/>
              </a:lnSpc>
              <a:spcBef>
                <a:spcPts val="0"/>
              </a:spcBef>
              <a:spcAft>
                <a:spcPts val="0"/>
              </a:spcAft>
              <a:buSzPts val="2100"/>
              <a:buNone/>
              <a:defRPr sz="3700">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60" name="Google Shape;60;p13"/>
          <p:cNvSpPr txBox="1"/>
          <p:nvPr>
            <p:ph idx="2" type="subTitle"/>
          </p:nvPr>
        </p:nvSpPr>
        <p:spPr>
          <a:xfrm>
            <a:off x="25374600" y="3962881"/>
            <a:ext cx="18516900" cy="2073600"/>
          </a:xfrm>
          <a:prstGeom prst="rect">
            <a:avLst/>
          </a:prstGeom>
          <a:noFill/>
          <a:ln>
            <a:noFill/>
          </a:ln>
        </p:spPr>
        <p:txBody>
          <a:bodyPr anchorCtr="0" anchor="ctr" bIns="97475" lIns="97475" spcFirstLastPara="1" rIns="97475" wrap="square" tIns="97475">
            <a:noAutofit/>
          </a:bodyPr>
          <a:lstStyle>
            <a:lvl1pPr lvl="0" rtl="0" algn="r">
              <a:lnSpc>
                <a:spcPct val="100000"/>
              </a:lnSpc>
              <a:spcBef>
                <a:spcPts val="0"/>
              </a:spcBef>
              <a:spcAft>
                <a:spcPts val="0"/>
              </a:spcAft>
              <a:buSzPts val="2100"/>
              <a:buNone/>
              <a:defRPr sz="1600">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61" name="Google Shape;61;p13"/>
          <p:cNvSpPr txBox="1"/>
          <p:nvPr>
            <p:ph idx="3" type="subTitle"/>
          </p:nvPr>
        </p:nvSpPr>
        <p:spPr>
          <a:xfrm>
            <a:off x="0" y="6278803"/>
            <a:ext cx="6930600" cy="1050300"/>
          </a:xfrm>
          <a:prstGeom prst="rect">
            <a:avLst/>
          </a:prstGeom>
          <a:noFill/>
          <a:ln>
            <a:noFill/>
          </a:ln>
        </p:spPr>
        <p:txBody>
          <a:bodyPr anchorCtr="0" anchor="ctr" bIns="97475" lIns="97475" spcFirstLastPara="1" rIns="97475" wrap="square" tIns="97475">
            <a:noAutofit/>
          </a:bodyPr>
          <a:lstStyle>
            <a:lvl1pPr lvl="0" rtl="0" algn="ctr">
              <a:lnSpc>
                <a:spcPct val="100000"/>
              </a:lnSpc>
              <a:spcBef>
                <a:spcPts val="0"/>
              </a:spcBef>
              <a:spcAft>
                <a:spcPts val="0"/>
              </a:spcAft>
              <a:buSzPts val="2100"/>
              <a:buNone/>
              <a:defRPr sz="4300">
                <a:solidFill>
                  <a:schemeClr val="lt1"/>
                </a:solidFill>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62" name="Google Shape;62;p13"/>
          <p:cNvSpPr txBox="1"/>
          <p:nvPr>
            <p:ph idx="4" type="subTitle"/>
          </p:nvPr>
        </p:nvSpPr>
        <p:spPr>
          <a:xfrm>
            <a:off x="9783843" y="9130240"/>
            <a:ext cx="6936600" cy="1038600"/>
          </a:xfrm>
          <a:prstGeom prst="rect">
            <a:avLst/>
          </a:prstGeom>
          <a:noFill/>
          <a:ln>
            <a:noFill/>
          </a:ln>
        </p:spPr>
        <p:txBody>
          <a:bodyPr anchorCtr="0" anchor="ctr" bIns="97475" lIns="97475" spcFirstLastPara="1" rIns="97475" wrap="square" tIns="97475">
            <a:noAutofit/>
          </a:bodyPr>
          <a:lstStyle>
            <a:lvl1pPr lvl="0" rtl="0" algn="ctr">
              <a:lnSpc>
                <a:spcPct val="100000"/>
              </a:lnSpc>
              <a:spcBef>
                <a:spcPts val="0"/>
              </a:spcBef>
              <a:spcAft>
                <a:spcPts val="0"/>
              </a:spcAft>
              <a:buSzPts val="2100"/>
              <a:buNone/>
              <a:defRPr sz="4300">
                <a:solidFill>
                  <a:schemeClr val="lt1"/>
                </a:solidFill>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63" name="Google Shape;63;p13"/>
          <p:cNvSpPr txBox="1"/>
          <p:nvPr>
            <p:ph idx="5" type="subTitle"/>
          </p:nvPr>
        </p:nvSpPr>
        <p:spPr>
          <a:xfrm>
            <a:off x="-9600" y="13434400"/>
            <a:ext cx="8274300" cy="1219200"/>
          </a:xfrm>
          <a:prstGeom prst="rect">
            <a:avLst/>
          </a:prstGeom>
          <a:noFill/>
          <a:ln>
            <a:noFill/>
          </a:ln>
        </p:spPr>
        <p:txBody>
          <a:bodyPr anchorCtr="0" anchor="ctr" bIns="97475" lIns="97475" spcFirstLastPara="1" rIns="97475" wrap="square" tIns="97475">
            <a:noAutofit/>
          </a:bodyPr>
          <a:lstStyle>
            <a:lvl1pPr lvl="0" rtl="0" algn="l">
              <a:lnSpc>
                <a:spcPct val="115000"/>
              </a:lnSpc>
              <a:spcBef>
                <a:spcPts val="0"/>
              </a:spcBef>
              <a:spcAft>
                <a:spcPts val="0"/>
              </a:spcAft>
              <a:buSzPts val="2100"/>
              <a:buNone/>
              <a:defRPr i="1" sz="2700">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64" name="Google Shape;64;p13"/>
          <p:cNvSpPr txBox="1"/>
          <p:nvPr>
            <p:ph idx="6" type="body"/>
          </p:nvPr>
        </p:nvSpPr>
        <p:spPr>
          <a:xfrm>
            <a:off x="-44640" y="15057120"/>
            <a:ext cx="8274300" cy="5072700"/>
          </a:xfrm>
          <a:prstGeom prst="rect">
            <a:avLst/>
          </a:prstGeom>
          <a:noFill/>
          <a:ln>
            <a:noFill/>
          </a:ln>
        </p:spPr>
        <p:txBody>
          <a:bodyPr anchorCtr="0" anchor="t"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65" name="Google Shape;65;p13"/>
          <p:cNvSpPr txBox="1"/>
          <p:nvPr>
            <p:ph idx="7" type="body"/>
          </p:nvPr>
        </p:nvSpPr>
        <p:spPr>
          <a:xfrm>
            <a:off x="-78480" y="20129760"/>
            <a:ext cx="8274300" cy="9715200"/>
          </a:xfrm>
          <a:prstGeom prst="rect">
            <a:avLst/>
          </a:prstGeom>
          <a:noFill/>
          <a:ln>
            <a:noFill/>
          </a:ln>
        </p:spPr>
        <p:txBody>
          <a:bodyPr anchorCtr="0" anchor="t"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66" name="Google Shape;66;p13"/>
          <p:cNvSpPr txBox="1"/>
          <p:nvPr>
            <p:ph idx="8" type="ctrTitle"/>
          </p:nvPr>
        </p:nvSpPr>
        <p:spPr>
          <a:xfrm>
            <a:off x="9714963" y="6096960"/>
            <a:ext cx="24425400" cy="2519100"/>
          </a:xfrm>
          <a:prstGeom prst="rect">
            <a:avLst/>
          </a:prstGeom>
          <a:noFill/>
          <a:ln>
            <a:noFill/>
          </a:ln>
        </p:spPr>
        <p:txBody>
          <a:bodyPr anchorCtr="0" anchor="ctr" bIns="97475" lIns="97475" spcFirstLastPara="1" rIns="97475" wrap="square" tIns="97475">
            <a:noAutofit/>
          </a:bodyPr>
          <a:lstStyle>
            <a:lvl1pPr lvl="0" rtl="0" algn="ctr">
              <a:lnSpc>
                <a:spcPct val="100000"/>
              </a:lnSpc>
              <a:spcBef>
                <a:spcPts val="0"/>
              </a:spcBef>
              <a:spcAft>
                <a:spcPts val="0"/>
              </a:spcAft>
              <a:buClr>
                <a:srgbClr val="500000"/>
              </a:buClr>
              <a:buSzPts val="1100"/>
              <a:buFont typeface="Inter"/>
              <a:buNone/>
              <a:defRPr sz="6400">
                <a:solidFill>
                  <a:srgbClr val="500000"/>
                </a:solidFill>
                <a:latin typeface="Inter"/>
                <a:ea typeface="Inter"/>
                <a:cs typeface="Inter"/>
                <a:sym typeface="Inter"/>
              </a:defRPr>
            </a:lvl1pPr>
            <a:lvl2pPr lvl="1" rtl="0" algn="ctr">
              <a:lnSpc>
                <a:spcPct val="100000"/>
              </a:lnSpc>
              <a:spcBef>
                <a:spcPts val="0"/>
              </a:spcBef>
              <a:spcAft>
                <a:spcPts val="0"/>
              </a:spcAft>
              <a:buSzPts val="5300"/>
              <a:buNone/>
              <a:defRPr sz="27700"/>
            </a:lvl2pPr>
            <a:lvl3pPr lvl="2" rtl="0" algn="ctr">
              <a:lnSpc>
                <a:spcPct val="100000"/>
              </a:lnSpc>
              <a:spcBef>
                <a:spcPts val="0"/>
              </a:spcBef>
              <a:spcAft>
                <a:spcPts val="0"/>
              </a:spcAft>
              <a:buSzPts val="5300"/>
              <a:buNone/>
              <a:defRPr sz="27700"/>
            </a:lvl3pPr>
            <a:lvl4pPr lvl="3" rtl="0" algn="ctr">
              <a:lnSpc>
                <a:spcPct val="100000"/>
              </a:lnSpc>
              <a:spcBef>
                <a:spcPts val="0"/>
              </a:spcBef>
              <a:spcAft>
                <a:spcPts val="0"/>
              </a:spcAft>
              <a:buSzPts val="5300"/>
              <a:buNone/>
              <a:defRPr sz="27700"/>
            </a:lvl4pPr>
            <a:lvl5pPr lvl="4" rtl="0" algn="ctr">
              <a:lnSpc>
                <a:spcPct val="100000"/>
              </a:lnSpc>
              <a:spcBef>
                <a:spcPts val="0"/>
              </a:spcBef>
              <a:spcAft>
                <a:spcPts val="0"/>
              </a:spcAft>
              <a:buSzPts val="5300"/>
              <a:buNone/>
              <a:defRPr sz="27700"/>
            </a:lvl5pPr>
            <a:lvl6pPr lvl="5" rtl="0" algn="ctr">
              <a:lnSpc>
                <a:spcPct val="100000"/>
              </a:lnSpc>
              <a:spcBef>
                <a:spcPts val="0"/>
              </a:spcBef>
              <a:spcAft>
                <a:spcPts val="0"/>
              </a:spcAft>
              <a:buSzPts val="5300"/>
              <a:buNone/>
              <a:defRPr sz="27700"/>
            </a:lvl6pPr>
            <a:lvl7pPr lvl="6" rtl="0" algn="ctr">
              <a:lnSpc>
                <a:spcPct val="100000"/>
              </a:lnSpc>
              <a:spcBef>
                <a:spcPts val="0"/>
              </a:spcBef>
              <a:spcAft>
                <a:spcPts val="0"/>
              </a:spcAft>
              <a:buSzPts val="5300"/>
              <a:buNone/>
              <a:defRPr sz="27700"/>
            </a:lvl7pPr>
            <a:lvl8pPr lvl="7" rtl="0" algn="ctr">
              <a:lnSpc>
                <a:spcPct val="100000"/>
              </a:lnSpc>
              <a:spcBef>
                <a:spcPts val="0"/>
              </a:spcBef>
              <a:spcAft>
                <a:spcPts val="0"/>
              </a:spcAft>
              <a:buSzPts val="5300"/>
              <a:buNone/>
              <a:defRPr sz="27700"/>
            </a:lvl8pPr>
            <a:lvl9pPr lvl="8" rtl="0" algn="ctr">
              <a:lnSpc>
                <a:spcPct val="100000"/>
              </a:lnSpc>
              <a:spcBef>
                <a:spcPts val="0"/>
              </a:spcBef>
              <a:spcAft>
                <a:spcPts val="0"/>
              </a:spcAft>
              <a:buSzPts val="5300"/>
              <a:buNone/>
              <a:defRPr sz="27700"/>
            </a:lvl9pPr>
          </a:lstStyle>
          <a:p/>
        </p:txBody>
      </p:sp>
      <p:sp>
        <p:nvSpPr>
          <p:cNvPr id="67" name="Google Shape;67;p13"/>
          <p:cNvSpPr txBox="1"/>
          <p:nvPr>
            <p:ph idx="9" type="body"/>
          </p:nvPr>
        </p:nvSpPr>
        <p:spPr>
          <a:xfrm>
            <a:off x="18023040" y="8885440"/>
            <a:ext cx="16119300" cy="2073600"/>
          </a:xfrm>
          <a:prstGeom prst="rect">
            <a:avLst/>
          </a:prstGeom>
          <a:noFill/>
          <a:ln>
            <a:noFill/>
          </a:ln>
        </p:spPr>
        <p:txBody>
          <a:bodyPr anchorCtr="0" anchor="ctr"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68" name="Google Shape;68;p13"/>
          <p:cNvSpPr txBox="1"/>
          <p:nvPr>
            <p:ph idx="13" type="body"/>
          </p:nvPr>
        </p:nvSpPr>
        <p:spPr>
          <a:xfrm>
            <a:off x="9750240" y="10752000"/>
            <a:ext cx="24392100" cy="1584000"/>
          </a:xfrm>
          <a:prstGeom prst="rect">
            <a:avLst/>
          </a:prstGeom>
          <a:noFill/>
          <a:ln>
            <a:noFill/>
          </a:ln>
        </p:spPr>
        <p:txBody>
          <a:bodyPr anchorCtr="0" anchor="ctr"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69" name="Google Shape;69;p13"/>
          <p:cNvSpPr txBox="1"/>
          <p:nvPr>
            <p:ph idx="14" type="subTitle"/>
          </p:nvPr>
        </p:nvSpPr>
        <p:spPr>
          <a:xfrm>
            <a:off x="9783843" y="12683037"/>
            <a:ext cx="6933600" cy="1050300"/>
          </a:xfrm>
          <a:prstGeom prst="rect">
            <a:avLst/>
          </a:prstGeom>
          <a:noFill/>
          <a:ln>
            <a:noFill/>
          </a:ln>
        </p:spPr>
        <p:txBody>
          <a:bodyPr anchorCtr="0" anchor="ctr" bIns="97475" lIns="97475" spcFirstLastPara="1" rIns="97475" wrap="square" tIns="97475">
            <a:noAutofit/>
          </a:bodyPr>
          <a:lstStyle>
            <a:lvl1pPr lvl="0" rtl="0" algn="ctr">
              <a:lnSpc>
                <a:spcPct val="100000"/>
              </a:lnSpc>
              <a:spcBef>
                <a:spcPts val="0"/>
              </a:spcBef>
              <a:spcAft>
                <a:spcPts val="0"/>
              </a:spcAft>
              <a:buSzPts val="2100"/>
              <a:buNone/>
              <a:defRPr sz="4300">
                <a:solidFill>
                  <a:schemeClr val="lt1"/>
                </a:solidFill>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70" name="Google Shape;70;p13"/>
          <p:cNvSpPr txBox="1"/>
          <p:nvPr>
            <p:ph idx="15" type="body"/>
          </p:nvPr>
        </p:nvSpPr>
        <p:spPr>
          <a:xfrm>
            <a:off x="9732960" y="14270624"/>
            <a:ext cx="12166500" cy="5072700"/>
          </a:xfrm>
          <a:prstGeom prst="rect">
            <a:avLst/>
          </a:prstGeom>
          <a:noFill/>
          <a:ln>
            <a:noFill/>
          </a:ln>
        </p:spPr>
        <p:txBody>
          <a:bodyPr anchorCtr="0" anchor="ctr"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71" name="Google Shape;71;p13"/>
          <p:cNvSpPr txBox="1"/>
          <p:nvPr>
            <p:ph idx="16" type="body"/>
          </p:nvPr>
        </p:nvSpPr>
        <p:spPr>
          <a:xfrm>
            <a:off x="21975840" y="14270624"/>
            <a:ext cx="12166500" cy="5072700"/>
          </a:xfrm>
          <a:prstGeom prst="rect">
            <a:avLst/>
          </a:prstGeom>
          <a:noFill/>
          <a:ln>
            <a:noFill/>
          </a:ln>
        </p:spPr>
        <p:txBody>
          <a:bodyPr anchorCtr="0" anchor="ctr"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72" name="Google Shape;72;p13"/>
          <p:cNvSpPr txBox="1"/>
          <p:nvPr>
            <p:ph idx="17" type="body"/>
          </p:nvPr>
        </p:nvSpPr>
        <p:spPr>
          <a:xfrm>
            <a:off x="18023040" y="12441024"/>
            <a:ext cx="16119300" cy="2073600"/>
          </a:xfrm>
          <a:prstGeom prst="rect">
            <a:avLst/>
          </a:prstGeom>
          <a:noFill/>
          <a:ln>
            <a:noFill/>
          </a:ln>
        </p:spPr>
        <p:txBody>
          <a:bodyPr anchorCtr="0" anchor="ctr"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73" name="Google Shape;73;p13"/>
          <p:cNvSpPr txBox="1"/>
          <p:nvPr>
            <p:ph idx="18" type="subTitle"/>
          </p:nvPr>
        </p:nvSpPr>
        <p:spPr>
          <a:xfrm>
            <a:off x="9714962" y="19704052"/>
            <a:ext cx="7005600" cy="1050300"/>
          </a:xfrm>
          <a:prstGeom prst="rect">
            <a:avLst/>
          </a:prstGeom>
          <a:noFill/>
          <a:ln>
            <a:noFill/>
          </a:ln>
        </p:spPr>
        <p:txBody>
          <a:bodyPr anchorCtr="0" anchor="ctr" bIns="97475" lIns="97475" spcFirstLastPara="1" rIns="97475" wrap="square" tIns="97475">
            <a:noAutofit/>
          </a:bodyPr>
          <a:lstStyle>
            <a:lvl1pPr lvl="0" rtl="0" algn="ctr">
              <a:lnSpc>
                <a:spcPct val="100000"/>
              </a:lnSpc>
              <a:spcBef>
                <a:spcPts val="0"/>
              </a:spcBef>
              <a:spcAft>
                <a:spcPts val="0"/>
              </a:spcAft>
              <a:buSzPts val="2100"/>
              <a:buNone/>
              <a:defRPr sz="4300">
                <a:solidFill>
                  <a:schemeClr val="lt1"/>
                </a:solidFill>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74" name="Google Shape;74;p13"/>
          <p:cNvSpPr txBox="1"/>
          <p:nvPr>
            <p:ph idx="19" type="body"/>
          </p:nvPr>
        </p:nvSpPr>
        <p:spPr>
          <a:xfrm>
            <a:off x="9732960" y="21240922"/>
            <a:ext cx="12166500" cy="3064200"/>
          </a:xfrm>
          <a:prstGeom prst="rect">
            <a:avLst/>
          </a:prstGeom>
          <a:noFill/>
          <a:ln>
            <a:noFill/>
          </a:ln>
        </p:spPr>
        <p:txBody>
          <a:bodyPr anchorCtr="0" anchor="ctr"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75" name="Google Shape;75;p13"/>
          <p:cNvSpPr txBox="1"/>
          <p:nvPr>
            <p:ph idx="20" type="body"/>
          </p:nvPr>
        </p:nvSpPr>
        <p:spPr>
          <a:xfrm>
            <a:off x="21975840" y="21240922"/>
            <a:ext cx="12166500" cy="3064200"/>
          </a:xfrm>
          <a:prstGeom prst="rect">
            <a:avLst/>
          </a:prstGeom>
          <a:noFill/>
          <a:ln>
            <a:noFill/>
          </a:ln>
        </p:spPr>
        <p:txBody>
          <a:bodyPr anchorCtr="0" anchor="ctr"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76" name="Google Shape;76;p13"/>
          <p:cNvSpPr txBox="1"/>
          <p:nvPr>
            <p:ph idx="21" type="subTitle"/>
          </p:nvPr>
        </p:nvSpPr>
        <p:spPr>
          <a:xfrm>
            <a:off x="9732960" y="24444441"/>
            <a:ext cx="8274300" cy="1219200"/>
          </a:xfrm>
          <a:prstGeom prst="rect">
            <a:avLst/>
          </a:prstGeom>
          <a:noFill/>
          <a:ln>
            <a:noFill/>
          </a:ln>
        </p:spPr>
        <p:txBody>
          <a:bodyPr anchorCtr="0" anchor="ctr" bIns="97475" lIns="97475" spcFirstLastPara="1" rIns="97475" wrap="square" tIns="97475">
            <a:noAutofit/>
          </a:bodyPr>
          <a:lstStyle>
            <a:lvl1pPr lvl="0" rtl="0" algn="l">
              <a:lnSpc>
                <a:spcPct val="115000"/>
              </a:lnSpc>
              <a:spcBef>
                <a:spcPts val="0"/>
              </a:spcBef>
              <a:spcAft>
                <a:spcPts val="0"/>
              </a:spcAft>
              <a:buSzPts val="2100"/>
              <a:buNone/>
              <a:defRPr i="1" sz="2700">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77" name="Google Shape;77;p13"/>
          <p:cNvSpPr txBox="1"/>
          <p:nvPr>
            <p:ph idx="22" type="subTitle"/>
          </p:nvPr>
        </p:nvSpPr>
        <p:spPr>
          <a:xfrm>
            <a:off x="9732960" y="29765561"/>
            <a:ext cx="5583000" cy="2768700"/>
          </a:xfrm>
          <a:prstGeom prst="rect">
            <a:avLst/>
          </a:prstGeom>
          <a:noFill/>
          <a:ln>
            <a:noFill/>
          </a:ln>
        </p:spPr>
        <p:txBody>
          <a:bodyPr anchorCtr="0" anchor="t" bIns="97475" lIns="97475" spcFirstLastPara="1" rIns="97475" wrap="square" tIns="97475">
            <a:noAutofit/>
          </a:bodyPr>
          <a:lstStyle>
            <a:lvl1pPr lvl="0" rtl="0" algn="l">
              <a:lnSpc>
                <a:spcPct val="115000"/>
              </a:lnSpc>
              <a:spcBef>
                <a:spcPts val="0"/>
              </a:spcBef>
              <a:spcAft>
                <a:spcPts val="0"/>
              </a:spcAft>
              <a:buSzPts val="2100"/>
              <a:buNone/>
              <a:defRPr i="1" sz="2700">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78" name="Google Shape;78;p13"/>
          <p:cNvSpPr txBox="1"/>
          <p:nvPr>
            <p:ph idx="23" type="subTitle"/>
          </p:nvPr>
        </p:nvSpPr>
        <p:spPr>
          <a:xfrm>
            <a:off x="22278240" y="29765561"/>
            <a:ext cx="5583000" cy="2768700"/>
          </a:xfrm>
          <a:prstGeom prst="rect">
            <a:avLst/>
          </a:prstGeom>
          <a:noFill/>
          <a:ln>
            <a:noFill/>
          </a:ln>
        </p:spPr>
        <p:txBody>
          <a:bodyPr anchorCtr="0" anchor="t" bIns="97475" lIns="97475" spcFirstLastPara="1" rIns="97475" wrap="square" tIns="97475">
            <a:noAutofit/>
          </a:bodyPr>
          <a:lstStyle>
            <a:lvl1pPr lvl="0" rtl="0" algn="l">
              <a:lnSpc>
                <a:spcPct val="115000"/>
              </a:lnSpc>
              <a:spcBef>
                <a:spcPts val="0"/>
              </a:spcBef>
              <a:spcAft>
                <a:spcPts val="0"/>
              </a:spcAft>
              <a:buSzPts val="2100"/>
              <a:buNone/>
              <a:defRPr i="1" sz="2700">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79" name="Google Shape;79;p13"/>
          <p:cNvSpPr txBox="1"/>
          <p:nvPr>
            <p:ph idx="24" type="subTitle"/>
          </p:nvPr>
        </p:nvSpPr>
        <p:spPr>
          <a:xfrm>
            <a:off x="28558080" y="29765561"/>
            <a:ext cx="5583000" cy="2768700"/>
          </a:xfrm>
          <a:prstGeom prst="rect">
            <a:avLst/>
          </a:prstGeom>
          <a:noFill/>
          <a:ln>
            <a:noFill/>
          </a:ln>
        </p:spPr>
        <p:txBody>
          <a:bodyPr anchorCtr="0" anchor="t" bIns="97475" lIns="97475" spcFirstLastPara="1" rIns="97475" wrap="square" tIns="97475">
            <a:noAutofit/>
          </a:bodyPr>
          <a:lstStyle>
            <a:lvl1pPr lvl="0" rtl="0" algn="l">
              <a:lnSpc>
                <a:spcPct val="115000"/>
              </a:lnSpc>
              <a:spcBef>
                <a:spcPts val="0"/>
              </a:spcBef>
              <a:spcAft>
                <a:spcPts val="0"/>
              </a:spcAft>
              <a:buSzPts val="2100"/>
              <a:buNone/>
              <a:defRPr i="1" sz="2700">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80" name="Google Shape;80;p13"/>
          <p:cNvSpPr txBox="1"/>
          <p:nvPr>
            <p:ph idx="25" type="subTitle"/>
          </p:nvPr>
        </p:nvSpPr>
        <p:spPr>
          <a:xfrm>
            <a:off x="16005783" y="29765561"/>
            <a:ext cx="5583000" cy="2768700"/>
          </a:xfrm>
          <a:prstGeom prst="rect">
            <a:avLst/>
          </a:prstGeom>
          <a:noFill/>
          <a:ln>
            <a:noFill/>
          </a:ln>
        </p:spPr>
        <p:txBody>
          <a:bodyPr anchorCtr="0" anchor="t" bIns="97475" lIns="97475" spcFirstLastPara="1" rIns="97475" wrap="square" tIns="97475">
            <a:noAutofit/>
          </a:bodyPr>
          <a:lstStyle>
            <a:lvl1pPr lvl="0" rtl="0" algn="l">
              <a:lnSpc>
                <a:spcPct val="115000"/>
              </a:lnSpc>
              <a:spcBef>
                <a:spcPts val="0"/>
              </a:spcBef>
              <a:spcAft>
                <a:spcPts val="0"/>
              </a:spcAft>
              <a:buSzPts val="2100"/>
              <a:buNone/>
              <a:defRPr i="1" sz="2700">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81" name="Google Shape;81;p13"/>
          <p:cNvSpPr txBox="1"/>
          <p:nvPr>
            <p:ph idx="26" type="subTitle"/>
          </p:nvPr>
        </p:nvSpPr>
        <p:spPr>
          <a:xfrm>
            <a:off x="36986274" y="6278803"/>
            <a:ext cx="6949500" cy="1050300"/>
          </a:xfrm>
          <a:prstGeom prst="rect">
            <a:avLst/>
          </a:prstGeom>
          <a:noFill/>
          <a:ln>
            <a:noFill/>
          </a:ln>
        </p:spPr>
        <p:txBody>
          <a:bodyPr anchorCtr="0" anchor="ctr" bIns="97475" lIns="97475" spcFirstLastPara="1" rIns="97475" wrap="square" tIns="97475">
            <a:noAutofit/>
          </a:bodyPr>
          <a:lstStyle>
            <a:lvl1pPr lvl="0" rtl="0" algn="ctr">
              <a:lnSpc>
                <a:spcPct val="100000"/>
              </a:lnSpc>
              <a:spcBef>
                <a:spcPts val="0"/>
              </a:spcBef>
              <a:spcAft>
                <a:spcPts val="0"/>
              </a:spcAft>
              <a:buSzPts val="2100"/>
              <a:buNone/>
              <a:defRPr sz="4300">
                <a:solidFill>
                  <a:schemeClr val="lt1"/>
                </a:solidFill>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82" name="Google Shape;82;p13"/>
          <p:cNvSpPr txBox="1"/>
          <p:nvPr>
            <p:ph idx="27" type="body"/>
          </p:nvPr>
        </p:nvSpPr>
        <p:spPr>
          <a:xfrm>
            <a:off x="35661600" y="7862880"/>
            <a:ext cx="8274300" cy="7194300"/>
          </a:xfrm>
          <a:prstGeom prst="rect">
            <a:avLst/>
          </a:prstGeom>
          <a:noFill/>
          <a:ln>
            <a:noFill/>
          </a:ln>
        </p:spPr>
        <p:txBody>
          <a:bodyPr anchorCtr="0" anchor="t"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
        <p:nvSpPr>
          <p:cNvPr id="83" name="Google Shape;83;p13"/>
          <p:cNvSpPr txBox="1"/>
          <p:nvPr>
            <p:ph idx="28" type="subTitle"/>
          </p:nvPr>
        </p:nvSpPr>
        <p:spPr>
          <a:xfrm>
            <a:off x="36986274" y="15197758"/>
            <a:ext cx="6949500" cy="1050300"/>
          </a:xfrm>
          <a:prstGeom prst="rect">
            <a:avLst/>
          </a:prstGeom>
          <a:noFill/>
          <a:ln>
            <a:noFill/>
          </a:ln>
        </p:spPr>
        <p:txBody>
          <a:bodyPr anchorCtr="0" anchor="ctr" bIns="97475" lIns="97475" spcFirstLastPara="1" rIns="97475" wrap="square" tIns="97475">
            <a:noAutofit/>
          </a:bodyPr>
          <a:lstStyle>
            <a:lvl1pPr lvl="0" rtl="0" algn="ctr">
              <a:lnSpc>
                <a:spcPct val="100000"/>
              </a:lnSpc>
              <a:spcBef>
                <a:spcPts val="0"/>
              </a:spcBef>
              <a:spcAft>
                <a:spcPts val="0"/>
              </a:spcAft>
              <a:buSzPts val="2100"/>
              <a:buNone/>
              <a:defRPr sz="4300">
                <a:solidFill>
                  <a:schemeClr val="lt1"/>
                </a:solidFill>
                <a:latin typeface="Inter"/>
                <a:ea typeface="Inter"/>
                <a:cs typeface="Inter"/>
                <a:sym typeface="Inter"/>
              </a:defRPr>
            </a:lvl1pPr>
            <a:lvl2pPr lvl="1" rtl="0" algn="l">
              <a:lnSpc>
                <a:spcPct val="115000"/>
              </a:lnSpc>
              <a:spcBef>
                <a:spcPts val="0"/>
              </a:spcBef>
              <a:spcAft>
                <a:spcPts val="0"/>
              </a:spcAft>
              <a:buSzPts val="1600"/>
              <a:buNone/>
              <a:defRPr/>
            </a:lvl2pPr>
            <a:lvl3pPr lvl="2" rtl="0" algn="l">
              <a:lnSpc>
                <a:spcPct val="115000"/>
              </a:lnSpc>
              <a:spcBef>
                <a:spcPts val="8500"/>
              </a:spcBef>
              <a:spcAft>
                <a:spcPts val="0"/>
              </a:spcAft>
              <a:buSzPts val="1600"/>
              <a:buNone/>
              <a:defRPr/>
            </a:lvl3pPr>
            <a:lvl4pPr lvl="3" rtl="0" algn="l">
              <a:lnSpc>
                <a:spcPct val="115000"/>
              </a:lnSpc>
              <a:spcBef>
                <a:spcPts val="8500"/>
              </a:spcBef>
              <a:spcAft>
                <a:spcPts val="0"/>
              </a:spcAft>
              <a:buSzPts val="1600"/>
              <a:buNone/>
              <a:defRPr/>
            </a:lvl4pPr>
            <a:lvl5pPr lvl="4" rtl="0" algn="l">
              <a:lnSpc>
                <a:spcPct val="115000"/>
              </a:lnSpc>
              <a:spcBef>
                <a:spcPts val="8500"/>
              </a:spcBef>
              <a:spcAft>
                <a:spcPts val="0"/>
              </a:spcAft>
              <a:buSzPts val="1600"/>
              <a:buNone/>
              <a:defRPr/>
            </a:lvl5pPr>
            <a:lvl6pPr lvl="5" rtl="0" algn="l">
              <a:lnSpc>
                <a:spcPct val="115000"/>
              </a:lnSpc>
              <a:spcBef>
                <a:spcPts val="8500"/>
              </a:spcBef>
              <a:spcAft>
                <a:spcPts val="0"/>
              </a:spcAft>
              <a:buSzPts val="1600"/>
              <a:buNone/>
              <a:defRPr/>
            </a:lvl6pPr>
            <a:lvl7pPr lvl="6" rtl="0" algn="l">
              <a:lnSpc>
                <a:spcPct val="115000"/>
              </a:lnSpc>
              <a:spcBef>
                <a:spcPts val="8500"/>
              </a:spcBef>
              <a:spcAft>
                <a:spcPts val="0"/>
              </a:spcAft>
              <a:buSzPts val="1600"/>
              <a:buNone/>
              <a:defRPr/>
            </a:lvl7pPr>
            <a:lvl8pPr lvl="7" rtl="0" algn="l">
              <a:lnSpc>
                <a:spcPct val="115000"/>
              </a:lnSpc>
              <a:spcBef>
                <a:spcPts val="8500"/>
              </a:spcBef>
              <a:spcAft>
                <a:spcPts val="0"/>
              </a:spcAft>
              <a:buSzPts val="1600"/>
              <a:buNone/>
              <a:defRPr/>
            </a:lvl8pPr>
            <a:lvl9pPr lvl="8" rtl="0" algn="l">
              <a:lnSpc>
                <a:spcPct val="115000"/>
              </a:lnSpc>
              <a:spcBef>
                <a:spcPts val="8500"/>
              </a:spcBef>
              <a:spcAft>
                <a:spcPts val="8500"/>
              </a:spcAft>
              <a:buSzPts val="1600"/>
              <a:buNone/>
              <a:defRPr/>
            </a:lvl9pPr>
          </a:lstStyle>
          <a:p/>
        </p:txBody>
      </p:sp>
      <p:sp>
        <p:nvSpPr>
          <p:cNvPr id="84" name="Google Shape;84;p13"/>
          <p:cNvSpPr txBox="1"/>
          <p:nvPr>
            <p:ph idx="29" type="body"/>
          </p:nvPr>
        </p:nvSpPr>
        <p:spPr>
          <a:xfrm>
            <a:off x="35661600" y="16883519"/>
            <a:ext cx="8274300" cy="15730500"/>
          </a:xfrm>
          <a:prstGeom prst="rect">
            <a:avLst/>
          </a:prstGeom>
          <a:noFill/>
          <a:ln>
            <a:noFill/>
          </a:ln>
        </p:spPr>
        <p:txBody>
          <a:bodyPr anchorCtr="0" anchor="t" bIns="97475" lIns="97475" spcFirstLastPara="1" rIns="97475" wrap="square" tIns="97475">
            <a:noAutofit/>
          </a:bodyPr>
          <a:lstStyle>
            <a:lvl1pPr indent="-260350" lvl="0" marL="457200" rtl="0" algn="l">
              <a:lnSpc>
                <a:spcPct val="100000"/>
              </a:lnSpc>
              <a:spcBef>
                <a:spcPts val="0"/>
              </a:spcBef>
              <a:spcAft>
                <a:spcPts val="0"/>
              </a:spcAft>
              <a:buSzPts val="500"/>
              <a:buFont typeface="Inter"/>
              <a:buChar char="●"/>
              <a:defRPr sz="2700">
                <a:latin typeface="Inter"/>
                <a:ea typeface="Inter"/>
                <a:cs typeface="Inter"/>
                <a:sym typeface="Inter"/>
              </a:defRPr>
            </a:lvl1pPr>
            <a:lvl2pPr indent="-260350" lvl="1" marL="914400" rtl="0" algn="l">
              <a:lnSpc>
                <a:spcPct val="100000"/>
              </a:lnSpc>
              <a:spcBef>
                <a:spcPts val="0"/>
              </a:spcBef>
              <a:spcAft>
                <a:spcPts val="0"/>
              </a:spcAft>
              <a:buSzPts val="500"/>
              <a:buFont typeface="Inter"/>
              <a:buChar char="○"/>
              <a:defRPr sz="2700">
                <a:latin typeface="Inter"/>
                <a:ea typeface="Inter"/>
                <a:cs typeface="Inter"/>
                <a:sym typeface="Inter"/>
              </a:defRPr>
            </a:lvl2pPr>
            <a:lvl3pPr indent="-260350" lvl="2" marL="1371600" rtl="0" algn="l">
              <a:lnSpc>
                <a:spcPct val="100000"/>
              </a:lnSpc>
              <a:spcBef>
                <a:spcPts val="0"/>
              </a:spcBef>
              <a:spcAft>
                <a:spcPts val="0"/>
              </a:spcAft>
              <a:buSzPts val="500"/>
              <a:buFont typeface="Inter"/>
              <a:buChar char="■"/>
              <a:defRPr sz="2700">
                <a:latin typeface="Inter"/>
                <a:ea typeface="Inter"/>
                <a:cs typeface="Inter"/>
                <a:sym typeface="Inter"/>
              </a:defRPr>
            </a:lvl3pPr>
            <a:lvl4pPr indent="-260350" lvl="3" marL="1828800" rtl="0" algn="l">
              <a:lnSpc>
                <a:spcPct val="100000"/>
              </a:lnSpc>
              <a:spcBef>
                <a:spcPts val="0"/>
              </a:spcBef>
              <a:spcAft>
                <a:spcPts val="0"/>
              </a:spcAft>
              <a:buSzPts val="500"/>
              <a:buFont typeface="Inter"/>
              <a:buChar char="●"/>
              <a:defRPr sz="2700">
                <a:latin typeface="Inter"/>
                <a:ea typeface="Inter"/>
                <a:cs typeface="Inter"/>
                <a:sym typeface="Inter"/>
              </a:defRPr>
            </a:lvl4pPr>
            <a:lvl5pPr indent="-260350" lvl="4" marL="2286000" rtl="0" algn="l">
              <a:lnSpc>
                <a:spcPct val="100000"/>
              </a:lnSpc>
              <a:spcBef>
                <a:spcPts val="0"/>
              </a:spcBef>
              <a:spcAft>
                <a:spcPts val="0"/>
              </a:spcAft>
              <a:buSzPts val="500"/>
              <a:buFont typeface="Inter"/>
              <a:buChar char="○"/>
              <a:defRPr sz="2700">
                <a:latin typeface="Inter"/>
                <a:ea typeface="Inter"/>
                <a:cs typeface="Inter"/>
                <a:sym typeface="Inter"/>
              </a:defRPr>
            </a:lvl5pPr>
            <a:lvl6pPr indent="-260350" lvl="5" marL="2743200" rtl="0" algn="l">
              <a:lnSpc>
                <a:spcPct val="100000"/>
              </a:lnSpc>
              <a:spcBef>
                <a:spcPts val="0"/>
              </a:spcBef>
              <a:spcAft>
                <a:spcPts val="0"/>
              </a:spcAft>
              <a:buSzPts val="500"/>
              <a:buFont typeface="Inter"/>
              <a:buChar char="■"/>
              <a:defRPr sz="2700">
                <a:latin typeface="Inter"/>
                <a:ea typeface="Inter"/>
                <a:cs typeface="Inter"/>
                <a:sym typeface="Inter"/>
              </a:defRPr>
            </a:lvl6pPr>
            <a:lvl7pPr indent="-260350" lvl="6" marL="3200400" rtl="0" algn="l">
              <a:lnSpc>
                <a:spcPct val="100000"/>
              </a:lnSpc>
              <a:spcBef>
                <a:spcPts val="0"/>
              </a:spcBef>
              <a:spcAft>
                <a:spcPts val="0"/>
              </a:spcAft>
              <a:buSzPts val="500"/>
              <a:buFont typeface="Inter"/>
              <a:buChar char="●"/>
              <a:defRPr sz="2700">
                <a:latin typeface="Inter"/>
                <a:ea typeface="Inter"/>
                <a:cs typeface="Inter"/>
                <a:sym typeface="Inter"/>
              </a:defRPr>
            </a:lvl7pPr>
            <a:lvl8pPr indent="-260350" lvl="7" marL="3657600" rtl="0" algn="l">
              <a:lnSpc>
                <a:spcPct val="100000"/>
              </a:lnSpc>
              <a:spcBef>
                <a:spcPts val="0"/>
              </a:spcBef>
              <a:spcAft>
                <a:spcPts val="0"/>
              </a:spcAft>
              <a:buSzPts val="500"/>
              <a:buFont typeface="Inter"/>
              <a:buChar char="○"/>
              <a:defRPr sz="2700">
                <a:latin typeface="Inter"/>
                <a:ea typeface="Inter"/>
                <a:cs typeface="Inter"/>
                <a:sym typeface="Inter"/>
              </a:defRPr>
            </a:lvl8pPr>
            <a:lvl9pPr indent="-260350" lvl="8" marL="4114800" rtl="0" algn="l">
              <a:lnSpc>
                <a:spcPct val="100000"/>
              </a:lnSpc>
              <a:spcBef>
                <a:spcPts val="0"/>
              </a:spcBef>
              <a:spcAft>
                <a:spcPts val="0"/>
              </a:spcAft>
              <a:buSzPts val="500"/>
              <a:buFont typeface="Inter"/>
              <a:buChar char="■"/>
              <a:defRPr sz="2700">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496160" y="13765440"/>
            <a:ext cx="40899000" cy="5387400"/>
          </a:xfrm>
          <a:prstGeom prst="rect">
            <a:avLst/>
          </a:prstGeom>
        </p:spPr>
        <p:txBody>
          <a:bodyPr anchorCtr="0" anchor="ctr" bIns="487600" lIns="487600" spcFirstLastPara="1" rIns="487600" wrap="square" tIns="487600">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p:txBody>
      </p:sp>
      <p:sp>
        <p:nvSpPr>
          <p:cNvPr id="15" name="Google Shape;15;p3"/>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18" name="Google Shape;18;p4"/>
          <p:cNvSpPr txBox="1"/>
          <p:nvPr>
            <p:ph idx="1" type="body"/>
          </p:nvPr>
        </p:nvSpPr>
        <p:spPr>
          <a:xfrm>
            <a:off x="1496160" y="7375840"/>
            <a:ext cx="40899000" cy="21864900"/>
          </a:xfrm>
          <a:prstGeom prst="rect">
            <a:avLst/>
          </a:prstGeom>
        </p:spPr>
        <p:txBody>
          <a:bodyPr anchorCtr="0" anchor="t" bIns="487600" lIns="487600" spcFirstLastPara="1" rIns="487600" wrap="square" tIns="487600">
            <a:normAutofit/>
          </a:bodyPr>
          <a:lstStyle>
            <a:lvl1pPr indent="-838200" lvl="0" marL="457200">
              <a:spcBef>
                <a:spcPts val="0"/>
              </a:spcBef>
              <a:spcAft>
                <a:spcPts val="0"/>
              </a:spcAft>
              <a:buSzPts val="9600"/>
              <a:buChar char="●"/>
              <a:defRPr/>
            </a:lvl1pPr>
            <a:lvl2pPr indent="-704850" lvl="1" marL="914400">
              <a:spcBef>
                <a:spcPts val="0"/>
              </a:spcBef>
              <a:spcAft>
                <a:spcPts val="0"/>
              </a:spcAft>
              <a:buSzPts val="7500"/>
              <a:buChar char="○"/>
              <a:defRPr/>
            </a:lvl2pPr>
            <a:lvl3pPr indent="-704850" lvl="2" marL="1371600">
              <a:spcBef>
                <a:spcPts val="0"/>
              </a:spcBef>
              <a:spcAft>
                <a:spcPts val="0"/>
              </a:spcAft>
              <a:buSzPts val="7500"/>
              <a:buChar char="■"/>
              <a:defRPr/>
            </a:lvl3pPr>
            <a:lvl4pPr indent="-704850" lvl="3" marL="1828800">
              <a:spcBef>
                <a:spcPts val="0"/>
              </a:spcBef>
              <a:spcAft>
                <a:spcPts val="0"/>
              </a:spcAft>
              <a:buSzPts val="7500"/>
              <a:buChar char="●"/>
              <a:defRPr/>
            </a:lvl4pPr>
            <a:lvl5pPr indent="-704850" lvl="4" marL="2286000">
              <a:spcBef>
                <a:spcPts val="0"/>
              </a:spcBef>
              <a:spcAft>
                <a:spcPts val="0"/>
              </a:spcAft>
              <a:buSzPts val="7500"/>
              <a:buChar char="○"/>
              <a:defRPr/>
            </a:lvl5pPr>
            <a:lvl6pPr indent="-704850" lvl="5" marL="2743200">
              <a:spcBef>
                <a:spcPts val="0"/>
              </a:spcBef>
              <a:spcAft>
                <a:spcPts val="0"/>
              </a:spcAft>
              <a:buSzPts val="7500"/>
              <a:buChar char="■"/>
              <a:defRPr/>
            </a:lvl6pPr>
            <a:lvl7pPr indent="-704850" lvl="6" marL="3200400">
              <a:spcBef>
                <a:spcPts val="0"/>
              </a:spcBef>
              <a:spcAft>
                <a:spcPts val="0"/>
              </a:spcAft>
              <a:buSzPts val="7500"/>
              <a:buChar char="●"/>
              <a:defRPr/>
            </a:lvl7pPr>
            <a:lvl8pPr indent="-704850" lvl="7" marL="3657600">
              <a:spcBef>
                <a:spcPts val="0"/>
              </a:spcBef>
              <a:spcAft>
                <a:spcPts val="0"/>
              </a:spcAft>
              <a:buSzPts val="7500"/>
              <a:buChar char="○"/>
              <a:defRPr/>
            </a:lvl8pPr>
            <a:lvl9pPr indent="-704850" lvl="8" marL="4114800">
              <a:spcBef>
                <a:spcPts val="0"/>
              </a:spcBef>
              <a:spcAft>
                <a:spcPts val="0"/>
              </a:spcAft>
              <a:buSzPts val="7500"/>
              <a:buChar char="■"/>
              <a:defRPr/>
            </a:lvl9pPr>
          </a:lstStyle>
          <a:p/>
        </p:txBody>
      </p:sp>
      <p:sp>
        <p:nvSpPr>
          <p:cNvPr id="19" name="Google Shape;19;p4"/>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2" name="Google Shape;22;p5"/>
          <p:cNvSpPr txBox="1"/>
          <p:nvPr>
            <p:ph idx="1" type="body"/>
          </p:nvPr>
        </p:nvSpPr>
        <p:spPr>
          <a:xfrm>
            <a:off x="1496160" y="7375840"/>
            <a:ext cx="19199400" cy="21864900"/>
          </a:xfrm>
          <a:prstGeom prst="rect">
            <a:avLst/>
          </a:prstGeom>
        </p:spPr>
        <p:txBody>
          <a:bodyPr anchorCtr="0" anchor="t" bIns="487600" lIns="487600" spcFirstLastPara="1" rIns="487600" wrap="square" tIns="487600">
            <a:normAutofit/>
          </a:bodyPr>
          <a:lstStyle>
            <a:lvl1pPr indent="-704850" lvl="0" marL="457200">
              <a:spcBef>
                <a:spcPts val="0"/>
              </a:spcBef>
              <a:spcAft>
                <a:spcPts val="0"/>
              </a:spcAft>
              <a:buSzPts val="7500"/>
              <a:buChar char="●"/>
              <a:defRPr sz="75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23" name="Google Shape;23;p5"/>
          <p:cNvSpPr txBox="1"/>
          <p:nvPr>
            <p:ph idx="2" type="body"/>
          </p:nvPr>
        </p:nvSpPr>
        <p:spPr>
          <a:xfrm>
            <a:off x="23195520" y="7375840"/>
            <a:ext cx="19199400" cy="21864900"/>
          </a:xfrm>
          <a:prstGeom prst="rect">
            <a:avLst/>
          </a:prstGeom>
        </p:spPr>
        <p:txBody>
          <a:bodyPr anchorCtr="0" anchor="t" bIns="487600" lIns="487600" spcFirstLastPara="1" rIns="487600" wrap="square" tIns="487600">
            <a:normAutofit/>
          </a:bodyPr>
          <a:lstStyle>
            <a:lvl1pPr indent="-704850" lvl="0" marL="457200">
              <a:spcBef>
                <a:spcPts val="0"/>
              </a:spcBef>
              <a:spcAft>
                <a:spcPts val="0"/>
              </a:spcAft>
              <a:buSzPts val="7500"/>
              <a:buChar char="●"/>
              <a:defRPr sz="75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24" name="Google Shape;24;p5"/>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496160" y="2848160"/>
            <a:ext cx="40899000" cy="3665400"/>
          </a:xfrm>
          <a:prstGeom prst="rect">
            <a:avLst/>
          </a:prstGeom>
        </p:spPr>
        <p:txBody>
          <a:bodyPr anchorCtr="0" anchor="t" bIns="487600" lIns="487600" spcFirstLastPara="1" rIns="487600" wrap="square" tIns="48760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p:txBody>
      </p:sp>
      <p:sp>
        <p:nvSpPr>
          <p:cNvPr id="27" name="Google Shape;27;p6"/>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496160" y="3555840"/>
            <a:ext cx="13478400" cy="4836600"/>
          </a:xfrm>
          <a:prstGeom prst="rect">
            <a:avLst/>
          </a:prstGeom>
        </p:spPr>
        <p:txBody>
          <a:bodyPr anchorCtr="0" anchor="b" bIns="487600" lIns="487600" spcFirstLastPara="1" rIns="487600" wrap="square" tIns="48760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0" name="Google Shape;30;p7"/>
          <p:cNvSpPr txBox="1"/>
          <p:nvPr>
            <p:ph idx="1" type="body"/>
          </p:nvPr>
        </p:nvSpPr>
        <p:spPr>
          <a:xfrm>
            <a:off x="1496160" y="8893440"/>
            <a:ext cx="13478400" cy="20348100"/>
          </a:xfrm>
          <a:prstGeom prst="rect">
            <a:avLst/>
          </a:prstGeom>
        </p:spPr>
        <p:txBody>
          <a:bodyPr anchorCtr="0" anchor="t" bIns="487600" lIns="487600" spcFirstLastPara="1" rIns="487600" wrap="square" tIns="487600">
            <a:normAutofit/>
          </a:bodyPr>
          <a:lstStyle>
            <a:lvl1pPr indent="-635000" lvl="0" marL="457200">
              <a:spcBef>
                <a:spcPts val="0"/>
              </a:spcBef>
              <a:spcAft>
                <a:spcPts val="0"/>
              </a:spcAft>
              <a:buSzPts val="6400"/>
              <a:buChar char="●"/>
              <a:defRPr sz="6400"/>
            </a:lvl1pPr>
            <a:lvl2pPr indent="-635000" lvl="1" marL="914400">
              <a:spcBef>
                <a:spcPts val="0"/>
              </a:spcBef>
              <a:spcAft>
                <a:spcPts val="0"/>
              </a:spcAft>
              <a:buSzPts val="6400"/>
              <a:buChar char="○"/>
              <a:defRPr sz="6400"/>
            </a:lvl2pPr>
            <a:lvl3pPr indent="-635000" lvl="2" marL="1371600">
              <a:spcBef>
                <a:spcPts val="0"/>
              </a:spcBef>
              <a:spcAft>
                <a:spcPts val="0"/>
              </a:spcAft>
              <a:buSzPts val="6400"/>
              <a:buChar char="■"/>
              <a:defRPr sz="6400"/>
            </a:lvl3pPr>
            <a:lvl4pPr indent="-635000" lvl="3" marL="1828800">
              <a:spcBef>
                <a:spcPts val="0"/>
              </a:spcBef>
              <a:spcAft>
                <a:spcPts val="0"/>
              </a:spcAft>
              <a:buSzPts val="6400"/>
              <a:buChar char="●"/>
              <a:defRPr sz="6400"/>
            </a:lvl4pPr>
            <a:lvl5pPr indent="-635000" lvl="4" marL="2286000">
              <a:spcBef>
                <a:spcPts val="0"/>
              </a:spcBef>
              <a:spcAft>
                <a:spcPts val="0"/>
              </a:spcAft>
              <a:buSzPts val="6400"/>
              <a:buChar char="○"/>
              <a:defRPr sz="6400"/>
            </a:lvl5pPr>
            <a:lvl6pPr indent="-635000" lvl="5" marL="2743200">
              <a:spcBef>
                <a:spcPts val="0"/>
              </a:spcBef>
              <a:spcAft>
                <a:spcPts val="0"/>
              </a:spcAft>
              <a:buSzPts val="6400"/>
              <a:buChar char="■"/>
              <a:defRPr sz="6400"/>
            </a:lvl6pPr>
            <a:lvl7pPr indent="-635000" lvl="6" marL="3200400">
              <a:spcBef>
                <a:spcPts val="0"/>
              </a:spcBef>
              <a:spcAft>
                <a:spcPts val="0"/>
              </a:spcAft>
              <a:buSzPts val="6400"/>
              <a:buChar char="●"/>
              <a:defRPr sz="6400"/>
            </a:lvl7pPr>
            <a:lvl8pPr indent="-635000" lvl="7" marL="3657600">
              <a:spcBef>
                <a:spcPts val="0"/>
              </a:spcBef>
              <a:spcAft>
                <a:spcPts val="0"/>
              </a:spcAft>
              <a:buSzPts val="6400"/>
              <a:buChar char="○"/>
              <a:defRPr sz="6400"/>
            </a:lvl8pPr>
            <a:lvl9pPr indent="-635000" lvl="8" marL="4114800">
              <a:spcBef>
                <a:spcPts val="0"/>
              </a:spcBef>
              <a:spcAft>
                <a:spcPts val="0"/>
              </a:spcAft>
              <a:buSzPts val="6400"/>
              <a:buChar char="■"/>
              <a:defRPr sz="6400"/>
            </a:lvl9pPr>
          </a:lstStyle>
          <a:p/>
        </p:txBody>
      </p:sp>
      <p:sp>
        <p:nvSpPr>
          <p:cNvPr id="31" name="Google Shape;31;p7"/>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2353200" y="2880960"/>
            <a:ext cx="30565500" cy="26181000"/>
          </a:xfrm>
          <a:prstGeom prst="rect">
            <a:avLst/>
          </a:prstGeom>
        </p:spPr>
        <p:txBody>
          <a:bodyPr anchorCtr="0" anchor="ctr" bIns="487600" lIns="487600" spcFirstLastPara="1" rIns="487600" wrap="square" tIns="487600">
            <a:normAutofit/>
          </a:bodyPr>
          <a:lstStyle>
            <a:lvl1pPr lvl="0">
              <a:spcBef>
                <a:spcPts val="0"/>
              </a:spcBef>
              <a:spcAft>
                <a:spcPts val="0"/>
              </a:spcAft>
              <a:buSzPts val="25600"/>
              <a:buNone/>
              <a:defRPr sz="25600"/>
            </a:lvl1pPr>
            <a:lvl2pPr lvl="1">
              <a:spcBef>
                <a:spcPts val="0"/>
              </a:spcBef>
              <a:spcAft>
                <a:spcPts val="0"/>
              </a:spcAft>
              <a:buSzPts val="25600"/>
              <a:buNone/>
              <a:defRPr sz="25600"/>
            </a:lvl2pPr>
            <a:lvl3pPr lvl="2">
              <a:spcBef>
                <a:spcPts val="0"/>
              </a:spcBef>
              <a:spcAft>
                <a:spcPts val="0"/>
              </a:spcAft>
              <a:buSzPts val="25600"/>
              <a:buNone/>
              <a:defRPr sz="25600"/>
            </a:lvl3pPr>
            <a:lvl4pPr lvl="3">
              <a:spcBef>
                <a:spcPts val="0"/>
              </a:spcBef>
              <a:spcAft>
                <a:spcPts val="0"/>
              </a:spcAft>
              <a:buSzPts val="25600"/>
              <a:buNone/>
              <a:defRPr sz="25600"/>
            </a:lvl4pPr>
            <a:lvl5pPr lvl="4">
              <a:spcBef>
                <a:spcPts val="0"/>
              </a:spcBef>
              <a:spcAft>
                <a:spcPts val="0"/>
              </a:spcAft>
              <a:buSzPts val="25600"/>
              <a:buNone/>
              <a:defRPr sz="25600"/>
            </a:lvl5pPr>
            <a:lvl6pPr lvl="5">
              <a:spcBef>
                <a:spcPts val="0"/>
              </a:spcBef>
              <a:spcAft>
                <a:spcPts val="0"/>
              </a:spcAft>
              <a:buSzPts val="25600"/>
              <a:buNone/>
              <a:defRPr sz="25600"/>
            </a:lvl6pPr>
            <a:lvl7pPr lvl="6">
              <a:spcBef>
                <a:spcPts val="0"/>
              </a:spcBef>
              <a:spcAft>
                <a:spcPts val="0"/>
              </a:spcAft>
              <a:buSzPts val="25600"/>
              <a:buNone/>
              <a:defRPr sz="25600"/>
            </a:lvl7pPr>
            <a:lvl8pPr lvl="7">
              <a:spcBef>
                <a:spcPts val="0"/>
              </a:spcBef>
              <a:spcAft>
                <a:spcPts val="0"/>
              </a:spcAft>
              <a:buSzPts val="25600"/>
              <a:buNone/>
              <a:defRPr sz="25600"/>
            </a:lvl8pPr>
            <a:lvl9pPr lvl="8">
              <a:spcBef>
                <a:spcPts val="0"/>
              </a:spcBef>
              <a:spcAft>
                <a:spcPts val="0"/>
              </a:spcAft>
              <a:buSzPts val="25600"/>
              <a:buNone/>
              <a:defRPr sz="25600"/>
            </a:lvl9pPr>
          </a:lstStyle>
          <a:p/>
        </p:txBody>
      </p:sp>
      <p:sp>
        <p:nvSpPr>
          <p:cNvPr id="34" name="Google Shape;34;p8"/>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1945600" y="-800"/>
            <a:ext cx="21945600" cy="32918400"/>
          </a:xfrm>
          <a:prstGeom prst="rect">
            <a:avLst/>
          </a:prstGeom>
          <a:solidFill>
            <a:schemeClr val="lt2"/>
          </a:solidFill>
          <a:ln>
            <a:noFill/>
          </a:ln>
        </p:spPr>
        <p:txBody>
          <a:bodyPr anchorCtr="0" anchor="ctr" bIns="487600" lIns="487600" spcFirstLastPara="1" rIns="487600" wrap="square" tIns="4876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274400" y="7892320"/>
            <a:ext cx="19416900" cy="9486600"/>
          </a:xfrm>
          <a:prstGeom prst="rect">
            <a:avLst/>
          </a:prstGeom>
        </p:spPr>
        <p:txBody>
          <a:bodyPr anchorCtr="0" anchor="b" bIns="487600" lIns="487600" spcFirstLastPara="1" rIns="487600" wrap="square" tIns="487600">
            <a:normAutofit/>
          </a:bodyPr>
          <a:lstStyle>
            <a:lvl1pPr lvl="0" algn="ctr">
              <a:spcBef>
                <a:spcPts val="0"/>
              </a:spcBef>
              <a:spcAft>
                <a:spcPts val="0"/>
              </a:spcAft>
              <a:buSzPts val="22400"/>
              <a:buNone/>
              <a:defRPr sz="22400"/>
            </a:lvl1pPr>
            <a:lvl2pPr lvl="1" algn="ctr">
              <a:spcBef>
                <a:spcPts val="0"/>
              </a:spcBef>
              <a:spcAft>
                <a:spcPts val="0"/>
              </a:spcAft>
              <a:buSzPts val="22400"/>
              <a:buNone/>
              <a:defRPr sz="22400"/>
            </a:lvl2pPr>
            <a:lvl3pPr lvl="2" algn="ctr">
              <a:spcBef>
                <a:spcPts val="0"/>
              </a:spcBef>
              <a:spcAft>
                <a:spcPts val="0"/>
              </a:spcAft>
              <a:buSzPts val="22400"/>
              <a:buNone/>
              <a:defRPr sz="22400"/>
            </a:lvl3pPr>
            <a:lvl4pPr lvl="3" algn="ctr">
              <a:spcBef>
                <a:spcPts val="0"/>
              </a:spcBef>
              <a:spcAft>
                <a:spcPts val="0"/>
              </a:spcAft>
              <a:buSzPts val="22400"/>
              <a:buNone/>
              <a:defRPr sz="22400"/>
            </a:lvl4pPr>
            <a:lvl5pPr lvl="4" algn="ctr">
              <a:spcBef>
                <a:spcPts val="0"/>
              </a:spcBef>
              <a:spcAft>
                <a:spcPts val="0"/>
              </a:spcAft>
              <a:buSzPts val="22400"/>
              <a:buNone/>
              <a:defRPr sz="22400"/>
            </a:lvl5pPr>
            <a:lvl6pPr lvl="5" algn="ctr">
              <a:spcBef>
                <a:spcPts val="0"/>
              </a:spcBef>
              <a:spcAft>
                <a:spcPts val="0"/>
              </a:spcAft>
              <a:buSzPts val="22400"/>
              <a:buNone/>
              <a:defRPr sz="22400"/>
            </a:lvl6pPr>
            <a:lvl7pPr lvl="6" algn="ctr">
              <a:spcBef>
                <a:spcPts val="0"/>
              </a:spcBef>
              <a:spcAft>
                <a:spcPts val="0"/>
              </a:spcAft>
              <a:buSzPts val="22400"/>
              <a:buNone/>
              <a:defRPr sz="22400"/>
            </a:lvl7pPr>
            <a:lvl8pPr lvl="7" algn="ctr">
              <a:spcBef>
                <a:spcPts val="0"/>
              </a:spcBef>
              <a:spcAft>
                <a:spcPts val="0"/>
              </a:spcAft>
              <a:buSzPts val="22400"/>
              <a:buNone/>
              <a:defRPr sz="22400"/>
            </a:lvl8pPr>
            <a:lvl9pPr lvl="8" algn="ctr">
              <a:spcBef>
                <a:spcPts val="0"/>
              </a:spcBef>
              <a:spcAft>
                <a:spcPts val="0"/>
              </a:spcAft>
              <a:buSzPts val="22400"/>
              <a:buNone/>
              <a:defRPr sz="22400"/>
            </a:lvl9pPr>
          </a:lstStyle>
          <a:p/>
        </p:txBody>
      </p:sp>
      <p:sp>
        <p:nvSpPr>
          <p:cNvPr id="38" name="Google Shape;38;p9"/>
          <p:cNvSpPr txBox="1"/>
          <p:nvPr>
            <p:ph idx="1" type="subTitle"/>
          </p:nvPr>
        </p:nvSpPr>
        <p:spPr>
          <a:xfrm>
            <a:off x="1274400" y="17939680"/>
            <a:ext cx="19416900" cy="7904700"/>
          </a:xfrm>
          <a:prstGeom prst="rect">
            <a:avLst/>
          </a:prstGeom>
        </p:spPr>
        <p:txBody>
          <a:bodyPr anchorCtr="0" anchor="t" bIns="487600" lIns="487600" spcFirstLastPara="1" rIns="487600" wrap="square" tIns="487600">
            <a:norm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p:txBody>
      </p:sp>
      <p:sp>
        <p:nvSpPr>
          <p:cNvPr id="39" name="Google Shape;39;p9"/>
          <p:cNvSpPr txBox="1"/>
          <p:nvPr>
            <p:ph idx="2" type="body"/>
          </p:nvPr>
        </p:nvSpPr>
        <p:spPr>
          <a:xfrm>
            <a:off x="23709600" y="4634080"/>
            <a:ext cx="18417600" cy="23648700"/>
          </a:xfrm>
          <a:prstGeom prst="rect">
            <a:avLst/>
          </a:prstGeom>
        </p:spPr>
        <p:txBody>
          <a:bodyPr anchorCtr="0" anchor="ctr" bIns="487600" lIns="487600" spcFirstLastPara="1" rIns="487600" wrap="square" tIns="487600">
            <a:normAutofit/>
          </a:bodyPr>
          <a:lstStyle>
            <a:lvl1pPr indent="-838200" lvl="0" marL="457200">
              <a:spcBef>
                <a:spcPts val="0"/>
              </a:spcBef>
              <a:spcAft>
                <a:spcPts val="0"/>
              </a:spcAft>
              <a:buSzPts val="9600"/>
              <a:buChar char="●"/>
              <a:defRPr/>
            </a:lvl1pPr>
            <a:lvl2pPr indent="-704850" lvl="1" marL="914400">
              <a:spcBef>
                <a:spcPts val="0"/>
              </a:spcBef>
              <a:spcAft>
                <a:spcPts val="0"/>
              </a:spcAft>
              <a:buSzPts val="7500"/>
              <a:buChar char="○"/>
              <a:defRPr/>
            </a:lvl2pPr>
            <a:lvl3pPr indent="-704850" lvl="2" marL="1371600">
              <a:spcBef>
                <a:spcPts val="0"/>
              </a:spcBef>
              <a:spcAft>
                <a:spcPts val="0"/>
              </a:spcAft>
              <a:buSzPts val="7500"/>
              <a:buChar char="■"/>
              <a:defRPr/>
            </a:lvl3pPr>
            <a:lvl4pPr indent="-704850" lvl="3" marL="1828800">
              <a:spcBef>
                <a:spcPts val="0"/>
              </a:spcBef>
              <a:spcAft>
                <a:spcPts val="0"/>
              </a:spcAft>
              <a:buSzPts val="7500"/>
              <a:buChar char="●"/>
              <a:defRPr/>
            </a:lvl4pPr>
            <a:lvl5pPr indent="-704850" lvl="4" marL="2286000">
              <a:spcBef>
                <a:spcPts val="0"/>
              </a:spcBef>
              <a:spcAft>
                <a:spcPts val="0"/>
              </a:spcAft>
              <a:buSzPts val="7500"/>
              <a:buChar char="○"/>
              <a:defRPr/>
            </a:lvl5pPr>
            <a:lvl6pPr indent="-704850" lvl="5" marL="2743200">
              <a:spcBef>
                <a:spcPts val="0"/>
              </a:spcBef>
              <a:spcAft>
                <a:spcPts val="0"/>
              </a:spcAft>
              <a:buSzPts val="7500"/>
              <a:buChar char="■"/>
              <a:defRPr/>
            </a:lvl6pPr>
            <a:lvl7pPr indent="-704850" lvl="6" marL="3200400">
              <a:spcBef>
                <a:spcPts val="0"/>
              </a:spcBef>
              <a:spcAft>
                <a:spcPts val="0"/>
              </a:spcAft>
              <a:buSzPts val="7500"/>
              <a:buChar char="●"/>
              <a:defRPr/>
            </a:lvl7pPr>
            <a:lvl8pPr indent="-704850" lvl="7" marL="3657600">
              <a:spcBef>
                <a:spcPts val="0"/>
              </a:spcBef>
              <a:spcAft>
                <a:spcPts val="0"/>
              </a:spcAft>
              <a:buSzPts val="7500"/>
              <a:buChar char="○"/>
              <a:defRPr/>
            </a:lvl8pPr>
            <a:lvl9pPr indent="-704850" lvl="8" marL="4114800">
              <a:spcBef>
                <a:spcPts val="0"/>
              </a:spcBef>
              <a:spcAft>
                <a:spcPts val="0"/>
              </a:spcAft>
              <a:buSzPts val="7500"/>
              <a:buChar char="■"/>
              <a:defRPr/>
            </a:lvl9pPr>
          </a:lstStyle>
          <a:p/>
        </p:txBody>
      </p:sp>
      <p:sp>
        <p:nvSpPr>
          <p:cNvPr id="40" name="Google Shape;40;p9"/>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496160" y="27075680"/>
            <a:ext cx="28794300" cy="3872700"/>
          </a:xfrm>
          <a:prstGeom prst="rect">
            <a:avLst/>
          </a:prstGeom>
        </p:spPr>
        <p:txBody>
          <a:bodyPr anchorCtr="0" anchor="ctr" bIns="487600" lIns="487600" spcFirstLastPara="1" rIns="487600" wrap="square" tIns="487600">
            <a:normAutofit/>
          </a:bodyPr>
          <a:lstStyle>
            <a:lvl1pPr indent="-228600" lvl="0" marL="457200">
              <a:lnSpc>
                <a:spcPct val="100000"/>
              </a:lnSpc>
              <a:spcBef>
                <a:spcPts val="0"/>
              </a:spcBef>
              <a:spcAft>
                <a:spcPts val="0"/>
              </a:spcAft>
              <a:buSzPts val="9600"/>
              <a:buNone/>
              <a:defRPr/>
            </a:lvl1pPr>
          </a:lstStyle>
          <a:p/>
        </p:txBody>
      </p:sp>
      <p:sp>
        <p:nvSpPr>
          <p:cNvPr id="43" name="Google Shape;43;p10"/>
          <p:cNvSpPr txBox="1"/>
          <p:nvPr>
            <p:ph idx="12" type="sldNum"/>
          </p:nvPr>
        </p:nvSpPr>
        <p:spPr>
          <a:xfrm>
            <a:off x="40667798" y="29844588"/>
            <a:ext cx="2633700" cy="2519100"/>
          </a:xfrm>
          <a:prstGeom prst="rect">
            <a:avLst/>
          </a:prstGeom>
        </p:spPr>
        <p:txBody>
          <a:bodyPr anchorCtr="0" anchor="ctr" bIns="487600" lIns="487600" spcFirstLastPara="1" rIns="487600" wrap="square" tIns="4876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496160" y="2848160"/>
            <a:ext cx="40899000" cy="3665400"/>
          </a:xfrm>
          <a:prstGeom prst="rect">
            <a:avLst/>
          </a:prstGeom>
          <a:noFill/>
          <a:ln>
            <a:noFill/>
          </a:ln>
        </p:spPr>
        <p:txBody>
          <a:bodyPr anchorCtr="0" anchor="t" bIns="487600" lIns="487600" spcFirstLastPara="1" rIns="487600" wrap="square" tIns="487600">
            <a:normAutofit/>
          </a:bodyPr>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p:txBody>
      </p:sp>
      <p:sp>
        <p:nvSpPr>
          <p:cNvPr id="7" name="Google Shape;7;p1"/>
          <p:cNvSpPr txBox="1"/>
          <p:nvPr>
            <p:ph idx="1" type="body"/>
          </p:nvPr>
        </p:nvSpPr>
        <p:spPr>
          <a:xfrm>
            <a:off x="1496160" y="7375840"/>
            <a:ext cx="40899000" cy="21864900"/>
          </a:xfrm>
          <a:prstGeom prst="rect">
            <a:avLst/>
          </a:prstGeom>
          <a:noFill/>
          <a:ln>
            <a:noFill/>
          </a:ln>
        </p:spPr>
        <p:txBody>
          <a:bodyPr anchorCtr="0" anchor="t" bIns="487600" lIns="487600" spcFirstLastPara="1" rIns="487600" wrap="square" tIns="487600">
            <a:normAutofit/>
          </a:bodyPr>
          <a:lstStyle>
            <a:lvl1pPr indent="-838200" lvl="0" marL="457200">
              <a:lnSpc>
                <a:spcPct val="115000"/>
              </a:lnSpc>
              <a:spcBef>
                <a:spcPts val="0"/>
              </a:spcBef>
              <a:spcAft>
                <a:spcPts val="0"/>
              </a:spcAft>
              <a:buClr>
                <a:schemeClr val="dk2"/>
              </a:buClr>
              <a:buSzPts val="9600"/>
              <a:buChar char="●"/>
              <a:defRPr sz="9600">
                <a:solidFill>
                  <a:schemeClr val="dk2"/>
                </a:solidFill>
              </a:defRPr>
            </a:lvl1pPr>
            <a:lvl2pPr indent="-704850" lvl="1" marL="914400">
              <a:lnSpc>
                <a:spcPct val="115000"/>
              </a:lnSpc>
              <a:spcBef>
                <a:spcPts val="0"/>
              </a:spcBef>
              <a:spcAft>
                <a:spcPts val="0"/>
              </a:spcAft>
              <a:buClr>
                <a:schemeClr val="dk2"/>
              </a:buClr>
              <a:buSzPts val="7500"/>
              <a:buChar char="○"/>
              <a:defRPr sz="7500">
                <a:solidFill>
                  <a:schemeClr val="dk2"/>
                </a:solidFill>
              </a:defRPr>
            </a:lvl2pPr>
            <a:lvl3pPr indent="-704850" lvl="2" marL="1371600">
              <a:lnSpc>
                <a:spcPct val="115000"/>
              </a:lnSpc>
              <a:spcBef>
                <a:spcPts val="0"/>
              </a:spcBef>
              <a:spcAft>
                <a:spcPts val="0"/>
              </a:spcAft>
              <a:buClr>
                <a:schemeClr val="dk2"/>
              </a:buClr>
              <a:buSzPts val="7500"/>
              <a:buChar char="■"/>
              <a:defRPr sz="7500">
                <a:solidFill>
                  <a:schemeClr val="dk2"/>
                </a:solidFill>
              </a:defRPr>
            </a:lvl3pPr>
            <a:lvl4pPr indent="-704850" lvl="3" marL="1828800">
              <a:lnSpc>
                <a:spcPct val="115000"/>
              </a:lnSpc>
              <a:spcBef>
                <a:spcPts val="0"/>
              </a:spcBef>
              <a:spcAft>
                <a:spcPts val="0"/>
              </a:spcAft>
              <a:buClr>
                <a:schemeClr val="dk2"/>
              </a:buClr>
              <a:buSzPts val="7500"/>
              <a:buChar char="●"/>
              <a:defRPr sz="7500">
                <a:solidFill>
                  <a:schemeClr val="dk2"/>
                </a:solidFill>
              </a:defRPr>
            </a:lvl4pPr>
            <a:lvl5pPr indent="-704850" lvl="4" marL="2286000">
              <a:lnSpc>
                <a:spcPct val="115000"/>
              </a:lnSpc>
              <a:spcBef>
                <a:spcPts val="0"/>
              </a:spcBef>
              <a:spcAft>
                <a:spcPts val="0"/>
              </a:spcAft>
              <a:buClr>
                <a:schemeClr val="dk2"/>
              </a:buClr>
              <a:buSzPts val="7500"/>
              <a:buChar char="○"/>
              <a:defRPr sz="7500">
                <a:solidFill>
                  <a:schemeClr val="dk2"/>
                </a:solidFill>
              </a:defRPr>
            </a:lvl5pPr>
            <a:lvl6pPr indent="-704850" lvl="5" marL="2743200">
              <a:lnSpc>
                <a:spcPct val="115000"/>
              </a:lnSpc>
              <a:spcBef>
                <a:spcPts val="0"/>
              </a:spcBef>
              <a:spcAft>
                <a:spcPts val="0"/>
              </a:spcAft>
              <a:buClr>
                <a:schemeClr val="dk2"/>
              </a:buClr>
              <a:buSzPts val="7500"/>
              <a:buChar char="■"/>
              <a:defRPr sz="7500">
                <a:solidFill>
                  <a:schemeClr val="dk2"/>
                </a:solidFill>
              </a:defRPr>
            </a:lvl6pPr>
            <a:lvl7pPr indent="-704850" lvl="6" marL="3200400">
              <a:lnSpc>
                <a:spcPct val="115000"/>
              </a:lnSpc>
              <a:spcBef>
                <a:spcPts val="0"/>
              </a:spcBef>
              <a:spcAft>
                <a:spcPts val="0"/>
              </a:spcAft>
              <a:buClr>
                <a:schemeClr val="dk2"/>
              </a:buClr>
              <a:buSzPts val="7500"/>
              <a:buChar char="●"/>
              <a:defRPr sz="7500">
                <a:solidFill>
                  <a:schemeClr val="dk2"/>
                </a:solidFill>
              </a:defRPr>
            </a:lvl7pPr>
            <a:lvl8pPr indent="-704850" lvl="7" marL="3657600">
              <a:lnSpc>
                <a:spcPct val="115000"/>
              </a:lnSpc>
              <a:spcBef>
                <a:spcPts val="0"/>
              </a:spcBef>
              <a:spcAft>
                <a:spcPts val="0"/>
              </a:spcAft>
              <a:buClr>
                <a:schemeClr val="dk2"/>
              </a:buClr>
              <a:buSzPts val="7500"/>
              <a:buChar char="○"/>
              <a:defRPr sz="7500">
                <a:solidFill>
                  <a:schemeClr val="dk2"/>
                </a:solidFill>
              </a:defRPr>
            </a:lvl8pPr>
            <a:lvl9pPr indent="-704850" lvl="8" marL="4114800">
              <a:lnSpc>
                <a:spcPct val="115000"/>
              </a:lnSpc>
              <a:spcBef>
                <a:spcPts val="0"/>
              </a:spcBef>
              <a:spcAft>
                <a:spcPts val="0"/>
              </a:spcAft>
              <a:buClr>
                <a:schemeClr val="dk2"/>
              </a:buClr>
              <a:buSzPts val="7500"/>
              <a:buChar char="■"/>
              <a:defRPr sz="7500">
                <a:solidFill>
                  <a:schemeClr val="dk2"/>
                </a:solidFill>
              </a:defRPr>
            </a:lvl9pPr>
          </a:lstStyle>
          <a:p/>
        </p:txBody>
      </p:sp>
      <p:sp>
        <p:nvSpPr>
          <p:cNvPr id="8" name="Google Shape;8;p1"/>
          <p:cNvSpPr txBox="1"/>
          <p:nvPr>
            <p:ph idx="12" type="sldNum"/>
          </p:nvPr>
        </p:nvSpPr>
        <p:spPr>
          <a:xfrm>
            <a:off x="40667798" y="29844588"/>
            <a:ext cx="2633700" cy="2519100"/>
          </a:xfrm>
          <a:prstGeom prst="rect">
            <a:avLst/>
          </a:prstGeom>
          <a:noFill/>
          <a:ln>
            <a:noFill/>
          </a:ln>
        </p:spPr>
        <p:txBody>
          <a:bodyPr anchorCtr="0" anchor="ctr" bIns="487600" lIns="487600" spcFirstLastPara="1" rIns="487600" wrap="square" tIns="487600">
            <a:norm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8.png"/><Relationship Id="rId13" Type="http://schemas.openxmlformats.org/officeDocument/2006/relationships/image" Target="../media/image15.png"/><Relationship Id="rId12"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3.png"/><Relationship Id="rId15" Type="http://schemas.openxmlformats.org/officeDocument/2006/relationships/image" Target="../media/image12.png"/><Relationship Id="rId1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p:nvPr/>
        </p:nvSpPr>
        <p:spPr>
          <a:xfrm rot="-5400000">
            <a:off x="39361701" y="22531830"/>
            <a:ext cx="1050300" cy="8031000"/>
          </a:xfrm>
          <a:prstGeom prst="round2SameRect">
            <a:avLst>
              <a:gd fmla="val 16861" name="adj1"/>
              <a:gd fmla="val 0" name="adj2"/>
            </a:avLst>
          </a:prstGeom>
          <a:solidFill>
            <a:srgbClr val="500000"/>
          </a:solidFill>
          <a:ln cap="flat" cmpd="sng" w="9525">
            <a:solidFill>
              <a:srgbClr val="500000"/>
            </a:solidFill>
            <a:prstDash val="solid"/>
            <a:round/>
            <a:headEnd len="sm" w="sm" type="none"/>
            <a:tailEnd len="sm" w="sm" type="none"/>
          </a:ln>
        </p:spPr>
        <p:txBody>
          <a:bodyPr anchorCtr="0" anchor="ctr" bIns="487475" lIns="487475" spcFirstLastPara="1" rIns="487475" wrap="square" tIns="487475">
            <a:noAutofit/>
          </a:bodyPr>
          <a:lstStyle/>
          <a:p>
            <a:pPr indent="0" lvl="0" marL="0" marR="0" rtl="0" algn="l">
              <a:lnSpc>
                <a:spcPct val="100000"/>
              </a:lnSpc>
              <a:spcBef>
                <a:spcPts val="0"/>
              </a:spcBef>
              <a:spcAft>
                <a:spcPts val="0"/>
              </a:spcAft>
              <a:buClr>
                <a:srgbClr val="000000"/>
              </a:buClr>
              <a:buSzPts val="37300"/>
              <a:buFont typeface="Arial"/>
              <a:buNone/>
            </a:pPr>
            <a:r>
              <a:t/>
            </a:r>
            <a:endParaRPr b="0" i="0" sz="37300" u="none" cap="none" strike="noStrike">
              <a:solidFill>
                <a:srgbClr val="000000"/>
              </a:solidFill>
              <a:latin typeface="Arial"/>
              <a:ea typeface="Arial"/>
              <a:cs typeface="Arial"/>
              <a:sym typeface="Arial"/>
            </a:endParaRPr>
          </a:p>
        </p:txBody>
      </p:sp>
      <p:sp>
        <p:nvSpPr>
          <p:cNvPr id="90" name="Google Shape;90;p14"/>
          <p:cNvSpPr/>
          <p:nvPr/>
        </p:nvSpPr>
        <p:spPr>
          <a:xfrm rot="-5400000">
            <a:off x="39178373" y="11063280"/>
            <a:ext cx="1050300" cy="7832100"/>
          </a:xfrm>
          <a:prstGeom prst="round2SameRect">
            <a:avLst>
              <a:gd fmla="val 16861" name="adj1"/>
              <a:gd fmla="val 0" name="adj2"/>
            </a:avLst>
          </a:prstGeom>
          <a:solidFill>
            <a:srgbClr val="500000"/>
          </a:solidFill>
          <a:ln cap="flat" cmpd="sng" w="9525">
            <a:solidFill>
              <a:srgbClr val="500000"/>
            </a:solidFill>
            <a:prstDash val="solid"/>
            <a:round/>
            <a:headEnd len="sm" w="sm" type="none"/>
            <a:tailEnd len="sm" w="sm" type="none"/>
          </a:ln>
        </p:spPr>
        <p:txBody>
          <a:bodyPr anchorCtr="0" anchor="ctr" bIns="487475" lIns="487475" spcFirstLastPara="1" rIns="487475" wrap="square" tIns="487475">
            <a:noAutofit/>
          </a:bodyPr>
          <a:lstStyle/>
          <a:p>
            <a:pPr indent="0" lvl="0" marL="0" marR="0" rtl="0" algn="l">
              <a:lnSpc>
                <a:spcPct val="100000"/>
              </a:lnSpc>
              <a:spcBef>
                <a:spcPts val="0"/>
              </a:spcBef>
              <a:spcAft>
                <a:spcPts val="0"/>
              </a:spcAft>
              <a:buClr>
                <a:srgbClr val="000000"/>
              </a:buClr>
              <a:buSzPts val="37300"/>
              <a:buFont typeface="Arial"/>
              <a:buNone/>
            </a:pPr>
            <a:r>
              <a:t/>
            </a:r>
            <a:endParaRPr b="0" i="0" sz="37300" u="none" cap="none" strike="noStrike">
              <a:solidFill>
                <a:srgbClr val="000000"/>
              </a:solidFill>
              <a:latin typeface="Arial"/>
              <a:ea typeface="Arial"/>
              <a:cs typeface="Arial"/>
              <a:sym typeface="Arial"/>
            </a:endParaRPr>
          </a:p>
        </p:txBody>
      </p:sp>
      <p:sp>
        <p:nvSpPr>
          <p:cNvPr id="91" name="Google Shape;91;p14"/>
          <p:cNvSpPr/>
          <p:nvPr/>
        </p:nvSpPr>
        <p:spPr>
          <a:xfrm rot="5400000">
            <a:off x="3783952" y="5426050"/>
            <a:ext cx="1050300" cy="8648700"/>
          </a:xfrm>
          <a:prstGeom prst="round2SameRect">
            <a:avLst>
              <a:gd fmla="val 16861" name="adj1"/>
              <a:gd fmla="val 0" name="adj2"/>
            </a:avLst>
          </a:prstGeom>
          <a:solidFill>
            <a:srgbClr val="500000"/>
          </a:solidFill>
          <a:ln cap="flat" cmpd="sng" w="9525">
            <a:solidFill>
              <a:srgbClr val="500000"/>
            </a:solidFill>
            <a:prstDash val="solid"/>
            <a:round/>
            <a:headEnd len="sm" w="sm" type="none"/>
            <a:tailEnd len="sm" w="sm" type="none"/>
          </a:ln>
        </p:spPr>
        <p:txBody>
          <a:bodyPr anchorCtr="0" anchor="ctr" bIns="487475" lIns="487475" spcFirstLastPara="1" rIns="487475" wrap="square" tIns="487475">
            <a:noAutofit/>
          </a:bodyPr>
          <a:lstStyle/>
          <a:p>
            <a:pPr indent="0" lvl="0" marL="0" marR="0" rtl="0" algn="l">
              <a:lnSpc>
                <a:spcPct val="100000"/>
              </a:lnSpc>
              <a:spcBef>
                <a:spcPts val="0"/>
              </a:spcBef>
              <a:spcAft>
                <a:spcPts val="0"/>
              </a:spcAft>
              <a:buClr>
                <a:srgbClr val="000000"/>
              </a:buClr>
              <a:buSzPts val="37300"/>
              <a:buFont typeface="Arial"/>
              <a:buNone/>
            </a:pPr>
            <a:r>
              <a:t/>
            </a:r>
            <a:endParaRPr b="0" i="0" sz="37300" u="none" cap="none" strike="noStrike">
              <a:solidFill>
                <a:srgbClr val="000000"/>
              </a:solidFill>
              <a:latin typeface="Arial"/>
              <a:ea typeface="Arial"/>
              <a:cs typeface="Arial"/>
              <a:sym typeface="Arial"/>
            </a:endParaRPr>
          </a:p>
        </p:txBody>
      </p:sp>
      <p:sp>
        <p:nvSpPr>
          <p:cNvPr id="92" name="Google Shape;92;p14"/>
          <p:cNvSpPr/>
          <p:nvPr/>
        </p:nvSpPr>
        <p:spPr>
          <a:xfrm rot="5400000">
            <a:off x="13198164" y="24529986"/>
            <a:ext cx="1050300" cy="6971100"/>
          </a:xfrm>
          <a:prstGeom prst="round2SameRect">
            <a:avLst>
              <a:gd fmla="val 16861" name="adj1"/>
              <a:gd fmla="val 20111" name="adj2"/>
            </a:avLst>
          </a:prstGeom>
          <a:solidFill>
            <a:srgbClr val="500000"/>
          </a:solidFill>
          <a:ln cap="flat" cmpd="sng" w="9525">
            <a:solidFill>
              <a:srgbClr val="500000"/>
            </a:solidFill>
            <a:prstDash val="solid"/>
            <a:round/>
            <a:headEnd len="sm" w="sm" type="none"/>
            <a:tailEnd len="sm" w="sm" type="none"/>
          </a:ln>
        </p:spPr>
        <p:txBody>
          <a:bodyPr anchorCtr="0" anchor="ctr" bIns="487475" lIns="487475" spcFirstLastPara="1" rIns="487475" wrap="square" tIns="487475">
            <a:noAutofit/>
          </a:bodyPr>
          <a:lstStyle/>
          <a:p>
            <a:pPr indent="0" lvl="0" marL="0" marR="0" rtl="0" algn="l">
              <a:lnSpc>
                <a:spcPct val="100000"/>
              </a:lnSpc>
              <a:spcBef>
                <a:spcPts val="0"/>
              </a:spcBef>
              <a:spcAft>
                <a:spcPts val="0"/>
              </a:spcAft>
              <a:buClr>
                <a:srgbClr val="000000"/>
              </a:buClr>
              <a:buSzPts val="37300"/>
              <a:buFont typeface="Arial"/>
              <a:buNone/>
            </a:pPr>
            <a:r>
              <a:t/>
            </a:r>
            <a:endParaRPr b="0" i="0" sz="37300" u="none" cap="none" strike="noStrike">
              <a:solidFill>
                <a:srgbClr val="000000"/>
              </a:solidFill>
              <a:latin typeface="Arial"/>
              <a:ea typeface="Arial"/>
              <a:cs typeface="Arial"/>
              <a:sym typeface="Arial"/>
            </a:endParaRPr>
          </a:p>
        </p:txBody>
      </p:sp>
      <p:sp>
        <p:nvSpPr>
          <p:cNvPr id="93" name="Google Shape;93;p14"/>
          <p:cNvSpPr/>
          <p:nvPr/>
        </p:nvSpPr>
        <p:spPr>
          <a:xfrm rot="5400000">
            <a:off x="13198164" y="11346737"/>
            <a:ext cx="1050300" cy="6971100"/>
          </a:xfrm>
          <a:prstGeom prst="round2SameRect">
            <a:avLst>
              <a:gd fmla="val 16861" name="adj1"/>
              <a:gd fmla="val 20111" name="adj2"/>
            </a:avLst>
          </a:prstGeom>
          <a:solidFill>
            <a:srgbClr val="500000"/>
          </a:solidFill>
          <a:ln cap="flat" cmpd="sng" w="9525">
            <a:solidFill>
              <a:srgbClr val="500000"/>
            </a:solidFill>
            <a:prstDash val="solid"/>
            <a:round/>
            <a:headEnd len="sm" w="sm" type="none"/>
            <a:tailEnd len="sm" w="sm" type="none"/>
          </a:ln>
        </p:spPr>
        <p:txBody>
          <a:bodyPr anchorCtr="0" anchor="ctr" bIns="487475" lIns="487475" spcFirstLastPara="1" rIns="487475" wrap="square" tIns="487475">
            <a:noAutofit/>
          </a:bodyPr>
          <a:lstStyle/>
          <a:p>
            <a:pPr indent="0" lvl="0" marL="0" marR="0" rtl="0" algn="l">
              <a:lnSpc>
                <a:spcPct val="100000"/>
              </a:lnSpc>
              <a:spcBef>
                <a:spcPts val="0"/>
              </a:spcBef>
              <a:spcAft>
                <a:spcPts val="0"/>
              </a:spcAft>
              <a:buClr>
                <a:srgbClr val="000000"/>
              </a:buClr>
              <a:buSzPts val="37300"/>
              <a:buFont typeface="Arial"/>
              <a:buNone/>
            </a:pPr>
            <a:r>
              <a:t/>
            </a:r>
            <a:endParaRPr b="0" i="0" sz="37300" u="none" cap="none" strike="noStrike">
              <a:solidFill>
                <a:srgbClr val="000000"/>
              </a:solidFill>
              <a:latin typeface="Arial"/>
              <a:ea typeface="Arial"/>
              <a:cs typeface="Arial"/>
              <a:sym typeface="Arial"/>
            </a:endParaRPr>
          </a:p>
        </p:txBody>
      </p:sp>
      <p:sp>
        <p:nvSpPr>
          <p:cNvPr id="94" name="Google Shape;94;p14"/>
          <p:cNvSpPr/>
          <p:nvPr/>
        </p:nvSpPr>
        <p:spPr>
          <a:xfrm rot="5400000">
            <a:off x="13198164" y="15961277"/>
            <a:ext cx="1050300" cy="6971100"/>
          </a:xfrm>
          <a:prstGeom prst="round2SameRect">
            <a:avLst>
              <a:gd fmla="val 16861" name="adj1"/>
              <a:gd fmla="val 20111" name="adj2"/>
            </a:avLst>
          </a:prstGeom>
          <a:solidFill>
            <a:srgbClr val="500000"/>
          </a:solidFill>
          <a:ln cap="flat" cmpd="sng" w="9525">
            <a:solidFill>
              <a:srgbClr val="500000"/>
            </a:solidFill>
            <a:prstDash val="solid"/>
            <a:round/>
            <a:headEnd len="sm" w="sm" type="none"/>
            <a:tailEnd len="sm" w="sm" type="none"/>
          </a:ln>
        </p:spPr>
        <p:txBody>
          <a:bodyPr anchorCtr="0" anchor="ctr" bIns="487475" lIns="487475" spcFirstLastPara="1" rIns="487475" wrap="square" tIns="487475">
            <a:noAutofit/>
          </a:bodyPr>
          <a:lstStyle/>
          <a:p>
            <a:pPr indent="0" lvl="0" marL="0" marR="0" rtl="0" algn="l">
              <a:lnSpc>
                <a:spcPct val="100000"/>
              </a:lnSpc>
              <a:spcBef>
                <a:spcPts val="0"/>
              </a:spcBef>
              <a:spcAft>
                <a:spcPts val="0"/>
              </a:spcAft>
              <a:buClr>
                <a:srgbClr val="000000"/>
              </a:buClr>
              <a:buSzPts val="37300"/>
              <a:buFont typeface="Arial"/>
              <a:buNone/>
            </a:pPr>
            <a:r>
              <a:t/>
            </a:r>
            <a:endParaRPr b="0" i="0" sz="37300" u="none" cap="none" strike="noStrike">
              <a:solidFill>
                <a:srgbClr val="000000"/>
              </a:solidFill>
              <a:latin typeface="Arial"/>
              <a:ea typeface="Arial"/>
              <a:cs typeface="Arial"/>
              <a:sym typeface="Arial"/>
            </a:endParaRPr>
          </a:p>
        </p:txBody>
      </p:sp>
      <p:sp>
        <p:nvSpPr>
          <p:cNvPr id="95" name="Google Shape;95;p14"/>
          <p:cNvSpPr txBox="1"/>
          <p:nvPr>
            <p:ph type="ctrTitle"/>
          </p:nvPr>
        </p:nvSpPr>
        <p:spPr>
          <a:xfrm>
            <a:off x="7955250" y="-1409950"/>
            <a:ext cx="27980700" cy="6327600"/>
          </a:xfrm>
          <a:prstGeom prst="rect">
            <a:avLst/>
          </a:prstGeom>
          <a:noFill/>
          <a:ln>
            <a:noFill/>
          </a:ln>
        </p:spPr>
        <p:txBody>
          <a:bodyPr anchorCtr="0" anchor="ctr" bIns="487475" lIns="487475" spcFirstLastPara="1" rIns="487475" wrap="square" tIns="487475">
            <a:noAutofit/>
          </a:bodyPr>
          <a:lstStyle/>
          <a:p>
            <a:pPr indent="0" lvl="0" marL="0" rtl="0" algn="ctr">
              <a:lnSpc>
                <a:spcPct val="115000"/>
              </a:lnSpc>
              <a:spcBef>
                <a:spcPts val="0"/>
              </a:spcBef>
              <a:spcAft>
                <a:spcPts val="0"/>
              </a:spcAft>
              <a:buClr>
                <a:schemeClr val="dk1"/>
              </a:buClr>
              <a:buSzPts val="5900"/>
              <a:buFont typeface="Arial"/>
              <a:buNone/>
            </a:pPr>
            <a:r>
              <a:rPr lang="en" sz="8600"/>
              <a:t>Smart Pest Repeller</a:t>
            </a:r>
            <a:endParaRPr>
              <a:solidFill>
                <a:schemeClr val="lt1"/>
              </a:solidFill>
              <a:latin typeface="Arial"/>
              <a:ea typeface="Arial"/>
              <a:cs typeface="Arial"/>
              <a:sym typeface="Arial"/>
            </a:endParaRPr>
          </a:p>
          <a:p>
            <a:pPr indent="0" lvl="0" marL="0" rtl="0" algn="ctr">
              <a:lnSpc>
                <a:spcPct val="100000"/>
              </a:lnSpc>
              <a:spcBef>
                <a:spcPts val="0"/>
              </a:spcBef>
              <a:spcAft>
                <a:spcPts val="0"/>
              </a:spcAft>
              <a:buClr>
                <a:srgbClr val="FFFFFF"/>
              </a:buClr>
              <a:buSzPts val="1600"/>
              <a:buFont typeface="Inter"/>
              <a:buNone/>
            </a:pPr>
            <a:r>
              <a:rPr lang="en" sz="4800"/>
              <a:t>Andrew Albritton, Michael McNeil, Melquisedec Ordonez</a:t>
            </a:r>
            <a:endParaRPr sz="4800"/>
          </a:p>
          <a:p>
            <a:pPr indent="0" lvl="0" marL="0" rtl="0" algn="ctr">
              <a:lnSpc>
                <a:spcPct val="100000"/>
              </a:lnSpc>
              <a:spcBef>
                <a:spcPts val="0"/>
              </a:spcBef>
              <a:spcAft>
                <a:spcPts val="0"/>
              </a:spcAft>
              <a:buClr>
                <a:srgbClr val="FFFFFF"/>
              </a:buClr>
              <a:buSzPts val="1600"/>
              <a:buFont typeface="Inter"/>
              <a:buNone/>
            </a:pPr>
            <a:r>
              <a:rPr lang="en" sz="4800"/>
              <a:t>Faculty Member: Peng Hao Huang</a:t>
            </a:r>
            <a:endParaRPr sz="4800"/>
          </a:p>
        </p:txBody>
      </p:sp>
      <p:sp>
        <p:nvSpPr>
          <p:cNvPr id="96" name="Google Shape;96;p14"/>
          <p:cNvSpPr txBox="1"/>
          <p:nvPr>
            <p:ph idx="2" type="subTitle"/>
          </p:nvPr>
        </p:nvSpPr>
        <p:spPr>
          <a:xfrm>
            <a:off x="0" y="5563374"/>
            <a:ext cx="24903300" cy="2071800"/>
          </a:xfrm>
          <a:prstGeom prst="rect">
            <a:avLst/>
          </a:prstGeom>
          <a:noFill/>
          <a:ln>
            <a:noFill/>
          </a:ln>
        </p:spPr>
        <p:txBody>
          <a:bodyPr anchorCtr="0" anchor="ctr" bIns="487475" lIns="487475" spcFirstLastPara="1" rIns="487475" wrap="square" tIns="487475">
            <a:noAutofit/>
          </a:bodyPr>
          <a:lstStyle/>
          <a:p>
            <a:pPr indent="0" lvl="0" marL="0" rtl="0" algn="l">
              <a:lnSpc>
                <a:spcPct val="100000"/>
              </a:lnSpc>
              <a:spcBef>
                <a:spcPts val="0"/>
              </a:spcBef>
              <a:spcAft>
                <a:spcPts val="0"/>
              </a:spcAft>
              <a:buClr>
                <a:schemeClr val="dk1"/>
              </a:buClr>
              <a:buSzPts val="1100"/>
              <a:buNone/>
            </a:pPr>
            <a:r>
              <a:rPr baseline="30000" lang="en">
                <a:solidFill>
                  <a:schemeClr val="dk1"/>
                </a:solidFill>
                <a:latin typeface="Inter"/>
                <a:ea typeface="Inter"/>
                <a:cs typeface="Inter"/>
                <a:sym typeface="Inter"/>
              </a:rPr>
              <a:t>1 </a:t>
            </a:r>
            <a:r>
              <a:rPr lang="en">
                <a:solidFill>
                  <a:schemeClr val="dk1"/>
                </a:solidFill>
                <a:latin typeface="Inter"/>
                <a:ea typeface="Inter"/>
                <a:cs typeface="Inter"/>
                <a:sym typeface="Inter"/>
              </a:rPr>
              <a:t>Department of Industrial and Systems Engineering, Texas A&amp;M University          </a:t>
            </a:r>
            <a:r>
              <a:rPr baseline="30000" lang="en">
                <a:solidFill>
                  <a:schemeClr val="dk1"/>
                </a:solidFill>
                <a:latin typeface="Inter"/>
                <a:ea typeface="Inter"/>
                <a:cs typeface="Inter"/>
                <a:sym typeface="Inter"/>
              </a:rPr>
              <a:t>2 </a:t>
            </a:r>
            <a:r>
              <a:rPr lang="en">
                <a:solidFill>
                  <a:schemeClr val="dk1"/>
                </a:solidFill>
                <a:latin typeface="Inter"/>
                <a:ea typeface="Inter"/>
                <a:cs typeface="Inter"/>
                <a:sym typeface="Inter"/>
              </a:rPr>
              <a:t>Center for Remote Health Technologies and Systems, Texas A&amp;M University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None/>
            </a:pPr>
            <a:r>
              <a:rPr baseline="30000" lang="en">
                <a:solidFill>
                  <a:schemeClr val="dk1"/>
                </a:solidFill>
                <a:latin typeface="Inter"/>
                <a:ea typeface="Inter"/>
                <a:cs typeface="Inter"/>
                <a:sym typeface="Inter"/>
              </a:rPr>
              <a:t>3</a:t>
            </a:r>
            <a:r>
              <a:rPr lang="en">
                <a:solidFill>
                  <a:schemeClr val="dk1"/>
                </a:solidFill>
                <a:latin typeface="Inter"/>
                <a:ea typeface="Inter"/>
                <a:cs typeface="Inter"/>
                <a:sym typeface="Inter"/>
              </a:rPr>
              <a:t> VA VISN17 Center of Excellence for Research on Returning War Veterans          </a:t>
            </a:r>
            <a:r>
              <a:rPr baseline="30000" lang="en">
                <a:solidFill>
                  <a:schemeClr val="dk1"/>
                </a:solidFill>
                <a:latin typeface="Inter"/>
                <a:ea typeface="Inter"/>
                <a:cs typeface="Inter"/>
                <a:sym typeface="Inter"/>
              </a:rPr>
              <a:t>4 </a:t>
            </a:r>
            <a:r>
              <a:rPr lang="en">
                <a:solidFill>
                  <a:schemeClr val="dk1"/>
                </a:solidFill>
                <a:latin typeface="Inter"/>
                <a:ea typeface="Inter"/>
                <a:cs typeface="Inter"/>
                <a:sym typeface="Inter"/>
              </a:rPr>
              <a:t>Department of Health Policy &amp; Management, Texas A&amp;M University </a:t>
            </a:r>
            <a:endParaRPr>
              <a:solidFill>
                <a:schemeClr val="dk1"/>
              </a:solidFill>
              <a:latin typeface="Inter"/>
              <a:ea typeface="Inter"/>
              <a:cs typeface="Inter"/>
              <a:sym typeface="Inter"/>
            </a:endParaRPr>
          </a:p>
          <a:p>
            <a:pPr indent="0" lvl="0" marL="0" rtl="0" algn="l">
              <a:lnSpc>
                <a:spcPct val="100000"/>
              </a:lnSpc>
              <a:spcBef>
                <a:spcPts val="0"/>
              </a:spcBef>
              <a:spcAft>
                <a:spcPts val="0"/>
              </a:spcAft>
              <a:buSzPts val="2100"/>
              <a:buNone/>
            </a:pPr>
            <a:r>
              <a:rPr baseline="30000" lang="en">
                <a:solidFill>
                  <a:schemeClr val="dk1"/>
                </a:solidFill>
                <a:latin typeface="Inter"/>
                <a:ea typeface="Inter"/>
                <a:cs typeface="Inter"/>
                <a:sym typeface="Inter"/>
              </a:rPr>
              <a:t>5</a:t>
            </a:r>
            <a:r>
              <a:rPr lang="en">
                <a:solidFill>
                  <a:schemeClr val="dk1"/>
                </a:solidFill>
                <a:latin typeface="Inter"/>
                <a:ea typeface="Inter"/>
                <a:cs typeface="Inter"/>
                <a:sym typeface="Inter"/>
              </a:rPr>
              <a:t> VA Boston Healthcare System                                                                                </a:t>
            </a:r>
            <a:r>
              <a:rPr baseline="30000" lang="en">
                <a:solidFill>
                  <a:schemeClr val="dk1"/>
                </a:solidFill>
                <a:latin typeface="Inter"/>
                <a:ea typeface="Inter"/>
                <a:cs typeface="Inter"/>
                <a:sym typeface="Inter"/>
              </a:rPr>
              <a:t>6 </a:t>
            </a:r>
            <a:r>
              <a:rPr lang="en">
                <a:solidFill>
                  <a:schemeClr val="dk1"/>
                </a:solidFill>
                <a:latin typeface="Inter"/>
                <a:ea typeface="Inter"/>
                <a:cs typeface="Inter"/>
                <a:sym typeface="Inter"/>
              </a:rPr>
              <a:t>College of Medicine, Texas A&amp;M University </a:t>
            </a:r>
            <a:endParaRPr/>
          </a:p>
        </p:txBody>
      </p:sp>
      <p:sp>
        <p:nvSpPr>
          <p:cNvPr id="97" name="Google Shape;97;p14"/>
          <p:cNvSpPr txBox="1"/>
          <p:nvPr>
            <p:ph idx="3" type="subTitle"/>
          </p:nvPr>
        </p:nvSpPr>
        <p:spPr>
          <a:xfrm>
            <a:off x="845895" y="9277155"/>
            <a:ext cx="6926400" cy="946500"/>
          </a:xfrm>
          <a:prstGeom prst="rect">
            <a:avLst/>
          </a:prstGeom>
          <a:noFill/>
          <a:ln>
            <a:noFill/>
          </a:ln>
        </p:spPr>
        <p:txBody>
          <a:bodyPr anchorCtr="0" anchor="ctr" bIns="487475" lIns="487475" spcFirstLastPara="1" rIns="487475" wrap="square" tIns="487475">
            <a:noAutofit/>
          </a:bodyPr>
          <a:lstStyle/>
          <a:p>
            <a:pPr indent="0" lvl="0" marL="0" rtl="0" algn="ctr">
              <a:lnSpc>
                <a:spcPct val="100000"/>
              </a:lnSpc>
              <a:spcBef>
                <a:spcPts val="0"/>
              </a:spcBef>
              <a:spcAft>
                <a:spcPts val="0"/>
              </a:spcAft>
              <a:buSzPts val="2100"/>
              <a:buNone/>
            </a:pPr>
            <a:r>
              <a:rPr lang="en"/>
              <a:t>Background</a:t>
            </a:r>
            <a:endParaRPr/>
          </a:p>
        </p:txBody>
      </p:sp>
      <p:sp>
        <p:nvSpPr>
          <p:cNvPr id="98" name="Google Shape;98;p14"/>
          <p:cNvSpPr txBox="1"/>
          <p:nvPr>
            <p:ph idx="4" type="subTitle"/>
          </p:nvPr>
        </p:nvSpPr>
        <p:spPr>
          <a:xfrm>
            <a:off x="10237200" y="14366177"/>
            <a:ext cx="6982500" cy="1036800"/>
          </a:xfrm>
          <a:prstGeom prst="rect">
            <a:avLst/>
          </a:prstGeom>
          <a:noFill/>
          <a:ln>
            <a:noFill/>
          </a:ln>
        </p:spPr>
        <p:txBody>
          <a:bodyPr anchorCtr="0" anchor="ctr" bIns="487475" lIns="487475" spcFirstLastPara="1" rIns="487475" wrap="square" tIns="487475">
            <a:noAutofit/>
          </a:bodyPr>
          <a:lstStyle/>
          <a:p>
            <a:pPr indent="0" lvl="0" marL="0" rtl="0" algn="ctr">
              <a:lnSpc>
                <a:spcPct val="100000"/>
              </a:lnSpc>
              <a:spcBef>
                <a:spcPts val="0"/>
              </a:spcBef>
              <a:spcAft>
                <a:spcPts val="0"/>
              </a:spcAft>
              <a:buSzPts val="2100"/>
              <a:buNone/>
            </a:pPr>
            <a:r>
              <a:rPr lang="en"/>
              <a:t>Research Aims</a:t>
            </a:r>
            <a:endParaRPr/>
          </a:p>
        </p:txBody>
      </p:sp>
      <p:sp>
        <p:nvSpPr>
          <p:cNvPr id="99" name="Google Shape;99;p14"/>
          <p:cNvSpPr txBox="1"/>
          <p:nvPr>
            <p:ph idx="6" type="body"/>
          </p:nvPr>
        </p:nvSpPr>
        <p:spPr>
          <a:xfrm>
            <a:off x="43475" y="10559525"/>
            <a:ext cx="8979300" cy="7268700"/>
          </a:xfrm>
          <a:prstGeom prst="rect">
            <a:avLst/>
          </a:prstGeom>
          <a:noFill/>
          <a:ln>
            <a:noFill/>
          </a:ln>
        </p:spPr>
        <p:txBody>
          <a:bodyPr anchorCtr="0" anchor="t" bIns="487475" lIns="487475" spcFirstLastPara="1" rIns="487475" wrap="square" tIns="487475">
            <a:noAutofit/>
          </a:bodyPr>
          <a:lstStyle/>
          <a:p>
            <a:pPr indent="0" lvl="0" marL="0" rtl="0" algn="l">
              <a:lnSpc>
                <a:spcPct val="100000"/>
              </a:lnSpc>
              <a:spcBef>
                <a:spcPts val="0"/>
              </a:spcBef>
              <a:spcAft>
                <a:spcPts val="0"/>
              </a:spcAft>
              <a:buClr>
                <a:schemeClr val="dk1"/>
              </a:buClr>
              <a:buSzPts val="5900"/>
              <a:buFont typeface="Arial"/>
              <a:buNone/>
            </a:pPr>
            <a:r>
              <a:rPr lang="en" sz="3200">
                <a:solidFill>
                  <a:schemeClr val="dk1"/>
                </a:solidFill>
              </a:rPr>
              <a:t>University</a:t>
            </a:r>
            <a:r>
              <a:rPr lang="en" sz="3200">
                <a:solidFill>
                  <a:schemeClr val="dk1"/>
                </a:solidFill>
              </a:rPr>
              <a:t> students frequently experience feelings of stress and anxiety. In one research, out of a random sample of 500 college students, 88.4% of students experienced anxiety, 46.8% of these students experienced severe anxiety, and 84.4% of students experienced stress.</a:t>
            </a:r>
            <a:r>
              <a:rPr baseline="30000" lang="en" sz="3200">
                <a:solidFill>
                  <a:schemeClr val="dk1"/>
                </a:solidFill>
              </a:rPr>
              <a:t>1</a:t>
            </a:r>
            <a:endParaRPr baseline="30000" sz="3200">
              <a:solidFill>
                <a:schemeClr val="dk1"/>
              </a:solidFill>
            </a:endParaRPr>
          </a:p>
          <a:p>
            <a:pPr indent="0" lvl="0" marL="0" rtl="0" algn="l">
              <a:lnSpc>
                <a:spcPct val="100000"/>
              </a:lnSpc>
              <a:spcBef>
                <a:spcPts val="0"/>
              </a:spcBef>
              <a:spcAft>
                <a:spcPts val="0"/>
              </a:spcAft>
              <a:buClr>
                <a:schemeClr val="dk1"/>
              </a:buClr>
              <a:buSzPts val="5900"/>
              <a:buFont typeface="Arial"/>
              <a:buNone/>
            </a:pPr>
            <a:r>
              <a:t/>
            </a:r>
            <a:endParaRPr sz="3200">
              <a:solidFill>
                <a:schemeClr val="dk1"/>
              </a:solidFill>
            </a:endParaRPr>
          </a:p>
          <a:p>
            <a:pPr indent="0" lvl="0" marL="0" rtl="0" algn="l">
              <a:lnSpc>
                <a:spcPct val="100000"/>
              </a:lnSpc>
              <a:spcBef>
                <a:spcPts val="0"/>
              </a:spcBef>
              <a:spcAft>
                <a:spcPts val="0"/>
              </a:spcAft>
              <a:buClr>
                <a:schemeClr val="dk1"/>
              </a:buClr>
              <a:buSzPts val="5900"/>
              <a:buFont typeface="Arial"/>
              <a:buNone/>
            </a:pPr>
            <a:r>
              <a:rPr lang="en" sz="3200">
                <a:solidFill>
                  <a:schemeClr val="dk1"/>
                </a:solidFill>
              </a:rPr>
              <a:t>These metrics show that stress and anxiety are prevalent mental disorders found in college students. </a:t>
            </a:r>
            <a:r>
              <a:rPr lang="en" sz="3200">
                <a:solidFill>
                  <a:schemeClr val="dk1"/>
                </a:solidFill>
              </a:rPr>
              <a:t>mHELP</a:t>
            </a:r>
            <a:r>
              <a:rPr lang="en" sz="3200">
                <a:solidFill>
                  <a:schemeClr val="dk1"/>
                </a:solidFill>
              </a:rPr>
              <a:t> (Mental Health Evaluation and Look out Program) is a mobile health tool designed to enable self-management of stress and anxiety among college students. </a:t>
            </a:r>
            <a:endParaRPr sz="3200">
              <a:solidFill>
                <a:schemeClr val="dk1"/>
              </a:solidFill>
            </a:endParaRPr>
          </a:p>
          <a:p>
            <a:pPr indent="0" lvl="0" marL="0" rtl="0" algn="l">
              <a:lnSpc>
                <a:spcPct val="115000"/>
              </a:lnSpc>
              <a:spcBef>
                <a:spcPts val="0"/>
              </a:spcBef>
              <a:spcAft>
                <a:spcPts val="0"/>
              </a:spcAft>
              <a:buClr>
                <a:schemeClr val="dk1"/>
              </a:buClr>
              <a:buSzPts val="5900"/>
              <a:buFont typeface="Arial"/>
              <a:buNone/>
            </a:pPr>
            <a:r>
              <a:t/>
            </a:r>
            <a:endParaRPr sz="3500">
              <a:solidFill>
                <a:schemeClr val="dk1"/>
              </a:solidFill>
            </a:endParaRPr>
          </a:p>
        </p:txBody>
      </p:sp>
      <p:sp>
        <p:nvSpPr>
          <p:cNvPr id="100" name="Google Shape;100;p14"/>
          <p:cNvSpPr txBox="1"/>
          <p:nvPr>
            <p:ph idx="9" type="body"/>
          </p:nvPr>
        </p:nvSpPr>
        <p:spPr>
          <a:xfrm>
            <a:off x="9972000" y="15311675"/>
            <a:ext cx="24658800" cy="4335300"/>
          </a:xfrm>
          <a:prstGeom prst="rect">
            <a:avLst/>
          </a:prstGeom>
          <a:noFill/>
          <a:ln>
            <a:noFill/>
          </a:ln>
        </p:spPr>
        <p:txBody>
          <a:bodyPr anchorCtr="0" anchor="ctr" bIns="487475" lIns="487475" spcFirstLastPara="1" rIns="487475" wrap="square" tIns="487475">
            <a:noAutofit/>
          </a:bodyPr>
          <a:lstStyle/>
          <a:p>
            <a:pPr indent="0" lvl="0" marL="0" rtl="0" algn="l">
              <a:lnSpc>
                <a:spcPct val="100000"/>
              </a:lnSpc>
              <a:spcBef>
                <a:spcPts val="0"/>
              </a:spcBef>
              <a:spcAft>
                <a:spcPts val="0"/>
              </a:spcAft>
              <a:buNone/>
            </a:pPr>
            <a:r>
              <a:rPr lang="en" sz="2800">
                <a:solidFill>
                  <a:schemeClr val="dk1"/>
                </a:solidFill>
              </a:rPr>
              <a:t>The purpose of this evaluation is</a:t>
            </a:r>
            <a:r>
              <a:rPr lang="en" sz="2800">
                <a:solidFill>
                  <a:schemeClr val="dk1"/>
                </a:solidFill>
              </a:rPr>
              <a:t> to t</a:t>
            </a:r>
            <a:r>
              <a:rPr lang="en" sz="2800">
                <a:solidFill>
                  <a:schemeClr val="dk1"/>
                </a:solidFill>
              </a:rPr>
              <a:t>est the accessibility of the mHELP app on both the iPhone and the watch and see how students integrate the app into their daily lives.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rPr lang="en" sz="2800">
                <a:solidFill>
                  <a:schemeClr val="dk1"/>
                </a:solidFill>
              </a:rPr>
              <a:t>Similarly, we will be documenting</a:t>
            </a:r>
            <a:r>
              <a:rPr lang="en" sz="2800">
                <a:solidFill>
                  <a:schemeClr val="dk1"/>
                </a:solidFill>
              </a:rPr>
              <a:t> the accuracy of the stress detection machine learning model found in the Apple Watch.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rPr lang="en" sz="2800">
                <a:solidFill>
                  <a:schemeClr val="dk1"/>
                </a:solidFill>
              </a:rPr>
              <a:t>To receive data, we will ask around 30 college students to test out the app during the month of April. </a:t>
            </a:r>
            <a:endParaRPr sz="2800">
              <a:solidFill>
                <a:srgbClr val="1D1D1D"/>
              </a:solidFill>
            </a:endParaRPr>
          </a:p>
          <a:p>
            <a:pPr indent="0" lvl="0" marL="0" rtl="0" algn="l">
              <a:lnSpc>
                <a:spcPct val="115000"/>
              </a:lnSpc>
              <a:spcBef>
                <a:spcPts val="0"/>
              </a:spcBef>
              <a:spcAft>
                <a:spcPts val="0"/>
              </a:spcAft>
              <a:buNone/>
            </a:pPr>
            <a:r>
              <a:t/>
            </a:r>
            <a:endParaRPr sz="3200">
              <a:solidFill>
                <a:srgbClr val="1D1D1D"/>
              </a:solidFill>
            </a:endParaRPr>
          </a:p>
        </p:txBody>
      </p:sp>
      <p:sp>
        <p:nvSpPr>
          <p:cNvPr id="101" name="Google Shape;101;p14"/>
          <p:cNvSpPr txBox="1"/>
          <p:nvPr>
            <p:ph idx="14" type="subTitle"/>
          </p:nvPr>
        </p:nvSpPr>
        <p:spPr>
          <a:xfrm>
            <a:off x="10236843" y="18880123"/>
            <a:ext cx="6982500" cy="1075200"/>
          </a:xfrm>
          <a:prstGeom prst="rect">
            <a:avLst/>
          </a:prstGeom>
          <a:noFill/>
          <a:ln>
            <a:noFill/>
          </a:ln>
        </p:spPr>
        <p:txBody>
          <a:bodyPr anchorCtr="0" anchor="ctr" bIns="487475" lIns="487475" spcFirstLastPara="1" rIns="487475" wrap="square" tIns="487475">
            <a:noAutofit/>
          </a:bodyPr>
          <a:lstStyle/>
          <a:p>
            <a:pPr indent="0" lvl="0" marL="0" rtl="0" algn="ctr">
              <a:lnSpc>
                <a:spcPct val="100000"/>
              </a:lnSpc>
              <a:spcBef>
                <a:spcPts val="0"/>
              </a:spcBef>
              <a:spcAft>
                <a:spcPts val="0"/>
              </a:spcAft>
              <a:buSzPts val="2100"/>
              <a:buNone/>
            </a:pPr>
            <a:r>
              <a:rPr lang="en"/>
              <a:t>Methods</a:t>
            </a:r>
            <a:endParaRPr/>
          </a:p>
        </p:txBody>
      </p:sp>
      <p:sp>
        <p:nvSpPr>
          <p:cNvPr id="102" name="Google Shape;102;p14"/>
          <p:cNvSpPr txBox="1"/>
          <p:nvPr>
            <p:ph idx="16" type="body"/>
          </p:nvPr>
        </p:nvSpPr>
        <p:spPr>
          <a:xfrm>
            <a:off x="18322450" y="20402325"/>
            <a:ext cx="8040900" cy="7188600"/>
          </a:xfrm>
          <a:prstGeom prst="rect">
            <a:avLst/>
          </a:prstGeom>
          <a:noFill/>
          <a:ln>
            <a:noFill/>
          </a:ln>
        </p:spPr>
        <p:txBody>
          <a:bodyPr anchorCtr="0" anchor="ctr" bIns="487475" lIns="487475" spcFirstLastPara="1" rIns="487475" wrap="square" tIns="487475">
            <a:noAutofit/>
          </a:bodyPr>
          <a:lstStyle/>
          <a:p>
            <a:pPr indent="0" lvl="0" marL="0" marR="63500" rtl="0" algn="l">
              <a:spcBef>
                <a:spcPts val="0"/>
              </a:spcBef>
              <a:spcAft>
                <a:spcPts val="0"/>
              </a:spcAft>
              <a:buSzPts val="5900"/>
              <a:buNone/>
            </a:pPr>
            <a:r>
              <a:rPr b="1" lang="en" sz="2800">
                <a:solidFill>
                  <a:schemeClr val="dk1"/>
                </a:solidFill>
              </a:rPr>
              <a:t>Mobile App:</a:t>
            </a:r>
            <a:br>
              <a:rPr b="1" lang="en" sz="2800">
                <a:solidFill>
                  <a:schemeClr val="dk1"/>
                </a:solidFill>
              </a:rPr>
            </a:br>
            <a:endParaRPr sz="2800">
              <a:solidFill>
                <a:schemeClr val="dk1"/>
              </a:solidFill>
            </a:endParaRPr>
          </a:p>
          <a:p>
            <a:pPr indent="0" lvl="0" marL="0" marR="63500" rtl="0" algn="l">
              <a:spcBef>
                <a:spcPts val="0"/>
              </a:spcBef>
              <a:spcAft>
                <a:spcPts val="0"/>
              </a:spcAft>
              <a:buSzPts val="5900"/>
              <a:buNone/>
            </a:pPr>
            <a:r>
              <a:rPr lang="en" sz="2800">
                <a:solidFill>
                  <a:schemeClr val="dk1"/>
                </a:solidFill>
              </a:rPr>
              <a:t>The mobile app provides various functionalities, such as stress detection, focus enhancement, breathing exercises, motivational aids, heart rate monitoring, and access to counseling resources.</a:t>
            </a:r>
            <a:endParaRPr sz="2800">
              <a:solidFill>
                <a:schemeClr val="dk1"/>
              </a:solidFill>
            </a:endParaRPr>
          </a:p>
          <a:p>
            <a:pPr indent="0" lvl="0" marL="0" marR="63500" rtl="0" algn="l">
              <a:spcBef>
                <a:spcPts val="0"/>
              </a:spcBef>
              <a:spcAft>
                <a:spcPts val="0"/>
              </a:spcAft>
              <a:buSzPts val="5900"/>
              <a:buNone/>
            </a:pPr>
            <a:r>
              <a:t/>
            </a:r>
            <a:endParaRPr sz="2800">
              <a:solidFill>
                <a:schemeClr val="dk1"/>
              </a:solidFill>
            </a:endParaRPr>
          </a:p>
          <a:p>
            <a:pPr indent="0" lvl="0" marL="0" marR="63500" rtl="0" algn="l">
              <a:spcBef>
                <a:spcPts val="0"/>
              </a:spcBef>
              <a:spcAft>
                <a:spcPts val="0"/>
              </a:spcAft>
              <a:buSzPts val="5900"/>
              <a:buNone/>
            </a:pPr>
            <a:r>
              <a:rPr lang="en" sz="2800">
                <a:solidFill>
                  <a:schemeClr val="dk1"/>
                </a:solidFill>
              </a:rPr>
              <a:t>Throughout the user’s experience, the user is given simple tasks to perform to help them focus as well as relax. There is also a self-assessment section allowing for evaluation of stress (PSS), depression (PHQ-8) and anxiety(GAD-7).</a:t>
            </a:r>
            <a:br>
              <a:rPr lang="en" sz="2800">
                <a:solidFill>
                  <a:schemeClr val="dk1"/>
                </a:solidFill>
              </a:rPr>
            </a:br>
            <a:endParaRPr sz="2800">
              <a:solidFill>
                <a:schemeClr val="dk1"/>
              </a:solidFill>
            </a:endParaRPr>
          </a:p>
          <a:p>
            <a:pPr indent="0" lvl="0" marL="0" marR="63500" rtl="0" algn="l">
              <a:spcBef>
                <a:spcPts val="0"/>
              </a:spcBef>
              <a:spcAft>
                <a:spcPts val="0"/>
              </a:spcAft>
              <a:buSzPts val="5900"/>
              <a:buNone/>
            </a:pPr>
            <a:r>
              <a:rPr lang="en" sz="2800">
                <a:solidFill>
                  <a:schemeClr val="dk1"/>
                </a:solidFill>
              </a:rPr>
              <a:t>The mobile app lets users view their progress over a period of time.</a:t>
            </a:r>
            <a:endParaRPr sz="2800">
              <a:solidFill>
                <a:schemeClr val="dk1"/>
              </a:solidFill>
            </a:endParaRPr>
          </a:p>
          <a:p>
            <a:pPr indent="0" lvl="0" marL="0" marR="63500" rtl="0" algn="l">
              <a:spcBef>
                <a:spcPts val="0"/>
              </a:spcBef>
              <a:spcAft>
                <a:spcPts val="0"/>
              </a:spcAft>
              <a:buClr>
                <a:schemeClr val="dk1"/>
              </a:buClr>
              <a:buSzPts val="5900"/>
              <a:buFont typeface="Arial"/>
              <a:buNone/>
            </a:pPr>
            <a:r>
              <a:t/>
            </a:r>
            <a:endParaRPr sz="2900">
              <a:solidFill>
                <a:schemeClr val="dk1"/>
              </a:solidFill>
            </a:endParaRPr>
          </a:p>
          <a:p>
            <a:pPr indent="0" lvl="0" marL="0" marR="63500" rtl="0" algn="l">
              <a:lnSpc>
                <a:spcPct val="100000"/>
              </a:lnSpc>
              <a:spcBef>
                <a:spcPts val="0"/>
              </a:spcBef>
              <a:spcAft>
                <a:spcPts val="0"/>
              </a:spcAft>
              <a:buSzPts val="500"/>
              <a:buNone/>
            </a:pPr>
            <a:r>
              <a:t/>
            </a:r>
            <a:endParaRPr>
              <a:solidFill>
                <a:schemeClr val="dk1"/>
              </a:solidFill>
            </a:endParaRPr>
          </a:p>
        </p:txBody>
      </p:sp>
      <p:sp>
        <p:nvSpPr>
          <p:cNvPr id="103" name="Google Shape;103;p14"/>
          <p:cNvSpPr txBox="1"/>
          <p:nvPr>
            <p:ph idx="17" type="body"/>
          </p:nvPr>
        </p:nvSpPr>
        <p:spPr>
          <a:xfrm>
            <a:off x="17219405" y="18880117"/>
            <a:ext cx="17411100" cy="1075200"/>
          </a:xfrm>
          <a:prstGeom prst="rect">
            <a:avLst/>
          </a:prstGeom>
          <a:noFill/>
          <a:ln>
            <a:noFill/>
          </a:ln>
        </p:spPr>
        <p:txBody>
          <a:bodyPr anchorCtr="0" anchor="ctr" bIns="487475" lIns="487475" spcFirstLastPara="1" rIns="487475" wrap="square" tIns="487475">
            <a:noAutofit/>
          </a:bodyPr>
          <a:lstStyle/>
          <a:p>
            <a:pPr indent="0" lvl="0" marL="0" rtl="0" algn="l">
              <a:lnSpc>
                <a:spcPct val="100000"/>
              </a:lnSpc>
              <a:spcBef>
                <a:spcPts val="0"/>
              </a:spcBef>
              <a:spcAft>
                <a:spcPts val="0"/>
              </a:spcAft>
              <a:buSzPts val="500"/>
              <a:buNone/>
            </a:pPr>
            <a:r>
              <a:rPr lang="en" sz="2800"/>
              <a:t>The method of this research is focused into two categories: The mobile app and the apple watch.</a:t>
            </a:r>
            <a:endParaRPr sz="2800">
              <a:latin typeface="Inter"/>
              <a:ea typeface="Inter"/>
              <a:cs typeface="Inter"/>
              <a:sym typeface="Inter"/>
            </a:endParaRPr>
          </a:p>
        </p:txBody>
      </p:sp>
      <p:sp>
        <p:nvSpPr>
          <p:cNvPr id="104" name="Google Shape;104;p14"/>
          <p:cNvSpPr txBox="1"/>
          <p:nvPr>
            <p:ph idx="18" type="subTitle"/>
          </p:nvPr>
        </p:nvSpPr>
        <p:spPr>
          <a:xfrm>
            <a:off x="10237200" y="27473121"/>
            <a:ext cx="6982500" cy="1086600"/>
          </a:xfrm>
          <a:prstGeom prst="rect">
            <a:avLst/>
          </a:prstGeom>
          <a:noFill/>
          <a:ln>
            <a:noFill/>
          </a:ln>
        </p:spPr>
        <p:txBody>
          <a:bodyPr anchorCtr="0" anchor="ctr" bIns="487475" lIns="487475" spcFirstLastPara="1" rIns="487475" wrap="square" tIns="487475">
            <a:noAutofit/>
          </a:bodyPr>
          <a:lstStyle/>
          <a:p>
            <a:pPr indent="0" lvl="0" marL="0" rtl="0" algn="ctr">
              <a:lnSpc>
                <a:spcPct val="100000"/>
              </a:lnSpc>
              <a:spcBef>
                <a:spcPts val="0"/>
              </a:spcBef>
              <a:spcAft>
                <a:spcPts val="0"/>
              </a:spcAft>
              <a:buSzPts val="2100"/>
              <a:buNone/>
            </a:pPr>
            <a:r>
              <a:rPr lang="en"/>
              <a:t>Anticipated </a:t>
            </a:r>
            <a:r>
              <a:rPr lang="en"/>
              <a:t>Results</a:t>
            </a:r>
            <a:endParaRPr/>
          </a:p>
        </p:txBody>
      </p:sp>
      <p:sp>
        <p:nvSpPr>
          <p:cNvPr id="105" name="Google Shape;105;p14"/>
          <p:cNvSpPr txBox="1"/>
          <p:nvPr>
            <p:ph idx="19" type="body"/>
          </p:nvPr>
        </p:nvSpPr>
        <p:spPr>
          <a:xfrm>
            <a:off x="10134875" y="28694726"/>
            <a:ext cx="12166500" cy="3648900"/>
          </a:xfrm>
          <a:prstGeom prst="rect">
            <a:avLst/>
          </a:prstGeom>
          <a:noFill/>
          <a:ln>
            <a:noFill/>
          </a:ln>
        </p:spPr>
        <p:txBody>
          <a:bodyPr anchorCtr="0" anchor="ctr" bIns="487475" lIns="487475" spcFirstLastPara="1" rIns="487475" wrap="square" tIns="487475">
            <a:noAutofit/>
          </a:bodyPr>
          <a:lstStyle/>
          <a:p>
            <a:pPr indent="0" lvl="0" marL="0" rtl="0" algn="l">
              <a:lnSpc>
                <a:spcPct val="100000"/>
              </a:lnSpc>
              <a:spcBef>
                <a:spcPts val="0"/>
              </a:spcBef>
              <a:spcAft>
                <a:spcPts val="0"/>
              </a:spcAft>
              <a:buSzPts val="500"/>
              <a:buNone/>
            </a:pPr>
            <a:r>
              <a:rPr b="1" lang="en" sz="2800">
                <a:solidFill>
                  <a:schemeClr val="dk1"/>
                </a:solidFill>
              </a:rPr>
              <a:t>Stress Detection Model: </a:t>
            </a:r>
            <a:endParaRPr b="1" sz="2800">
              <a:solidFill>
                <a:schemeClr val="dk1"/>
              </a:solidFill>
            </a:endParaRPr>
          </a:p>
          <a:p>
            <a:pPr indent="0" lvl="0" marL="0" rtl="0" algn="l">
              <a:lnSpc>
                <a:spcPct val="100000"/>
              </a:lnSpc>
              <a:spcBef>
                <a:spcPts val="0"/>
              </a:spcBef>
              <a:spcAft>
                <a:spcPts val="0"/>
              </a:spcAft>
              <a:buSzPts val="500"/>
              <a:buNone/>
            </a:pPr>
            <a:r>
              <a:t/>
            </a:r>
            <a:endParaRPr sz="2800">
              <a:solidFill>
                <a:schemeClr val="dk1"/>
              </a:solidFill>
            </a:endParaRPr>
          </a:p>
          <a:p>
            <a:pPr indent="0" lvl="0" marL="0" rtl="0" algn="l">
              <a:lnSpc>
                <a:spcPct val="100000"/>
              </a:lnSpc>
              <a:spcBef>
                <a:spcPts val="0"/>
              </a:spcBef>
              <a:spcAft>
                <a:spcPts val="0"/>
              </a:spcAft>
              <a:buSzPts val="500"/>
              <a:buNone/>
            </a:pPr>
            <a:r>
              <a:rPr lang="en" sz="2800">
                <a:solidFill>
                  <a:schemeClr val="dk1"/>
                </a:solidFill>
                <a:latin typeface="Inter"/>
                <a:ea typeface="Inter"/>
                <a:cs typeface="Inter"/>
                <a:sym typeface="Inter"/>
              </a:rPr>
              <a:t> Model accura</a:t>
            </a:r>
            <a:r>
              <a:rPr lang="en" sz="2800">
                <a:solidFill>
                  <a:schemeClr val="dk1"/>
                </a:solidFill>
              </a:rPr>
              <a:t>cy will be evaluated at the end of the study using subjects’ personal experience with correlating stress moment data.</a:t>
            </a:r>
            <a:endParaRPr sz="2800">
              <a:solidFill>
                <a:schemeClr val="dk1"/>
              </a:solidFill>
            </a:endParaRPr>
          </a:p>
          <a:p>
            <a:pPr indent="0" lvl="0" marL="0" rtl="0" algn="l">
              <a:lnSpc>
                <a:spcPct val="100000"/>
              </a:lnSpc>
              <a:spcBef>
                <a:spcPts val="0"/>
              </a:spcBef>
              <a:spcAft>
                <a:spcPts val="0"/>
              </a:spcAft>
              <a:buSzPts val="500"/>
              <a:buNone/>
            </a:pPr>
            <a:r>
              <a:t/>
            </a:r>
            <a:endParaRPr sz="2800">
              <a:solidFill>
                <a:schemeClr val="dk1"/>
              </a:solidFill>
            </a:endParaRPr>
          </a:p>
          <a:p>
            <a:pPr indent="0" lvl="0" marL="0" rtl="0" algn="l">
              <a:spcBef>
                <a:spcPts val="0"/>
              </a:spcBef>
              <a:spcAft>
                <a:spcPts val="0"/>
              </a:spcAft>
              <a:buSzPts val="500"/>
              <a:buNone/>
            </a:pPr>
            <a:r>
              <a:rPr lang="en" sz="2800">
                <a:solidFill>
                  <a:schemeClr val="dk1"/>
                </a:solidFill>
              </a:rPr>
              <a:t>With this evaluation we will be able to adapt the model to achieve higher performance. </a:t>
            </a:r>
            <a:endParaRPr sz="2800">
              <a:solidFill>
                <a:schemeClr val="dk1"/>
              </a:solidFill>
            </a:endParaRPr>
          </a:p>
        </p:txBody>
      </p:sp>
      <p:sp>
        <p:nvSpPr>
          <p:cNvPr id="106" name="Google Shape;106;p14"/>
          <p:cNvSpPr txBox="1"/>
          <p:nvPr>
            <p:ph idx="20" type="body"/>
          </p:nvPr>
        </p:nvSpPr>
        <p:spPr>
          <a:xfrm>
            <a:off x="22464250" y="28540677"/>
            <a:ext cx="12166500" cy="3959100"/>
          </a:xfrm>
          <a:prstGeom prst="rect">
            <a:avLst/>
          </a:prstGeom>
          <a:noFill/>
          <a:ln>
            <a:noFill/>
          </a:ln>
        </p:spPr>
        <p:txBody>
          <a:bodyPr anchorCtr="0" anchor="ctr" bIns="487475" lIns="487475" spcFirstLastPara="1" rIns="487475" wrap="square" tIns="487475">
            <a:noAutofit/>
          </a:bodyPr>
          <a:lstStyle/>
          <a:p>
            <a:pPr indent="0" lvl="0" marL="0" rtl="0" algn="l">
              <a:lnSpc>
                <a:spcPct val="100000"/>
              </a:lnSpc>
              <a:spcBef>
                <a:spcPts val="0"/>
              </a:spcBef>
              <a:spcAft>
                <a:spcPts val="0"/>
              </a:spcAft>
              <a:buClr>
                <a:schemeClr val="dk1"/>
              </a:buClr>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None/>
            </a:pPr>
            <a:r>
              <a:rPr b="1" lang="en" sz="2800">
                <a:solidFill>
                  <a:schemeClr val="dk1"/>
                </a:solidFill>
              </a:rPr>
              <a:t>Daily Usage Habits and Focus Areas:</a:t>
            </a:r>
            <a:endParaRPr b="1" sz="2800">
              <a:solidFill>
                <a:schemeClr val="dk1"/>
              </a:solidFill>
            </a:endParaRPr>
          </a:p>
          <a:p>
            <a:pPr indent="0" lvl="0" marL="0" rtl="0" algn="l">
              <a:lnSpc>
                <a:spcPct val="100000"/>
              </a:lnSpc>
              <a:spcBef>
                <a:spcPts val="0"/>
              </a:spcBef>
              <a:spcAft>
                <a:spcPts val="0"/>
              </a:spcAft>
              <a:buClr>
                <a:schemeClr val="dk1"/>
              </a:buClr>
              <a:buSzPts val="1100"/>
              <a:buNone/>
            </a:pPr>
            <a:r>
              <a:t/>
            </a:r>
            <a:endParaRPr sz="2800">
              <a:solidFill>
                <a:schemeClr val="dk1"/>
              </a:solidFill>
            </a:endParaRPr>
          </a:p>
          <a:p>
            <a:pPr indent="0" lvl="0" marL="0" rtl="0" algn="l">
              <a:spcBef>
                <a:spcPts val="0"/>
              </a:spcBef>
              <a:spcAft>
                <a:spcPts val="0"/>
              </a:spcAft>
              <a:buClr>
                <a:schemeClr val="dk1"/>
              </a:buClr>
              <a:buSzPts val="500"/>
              <a:buNone/>
            </a:pPr>
            <a:r>
              <a:rPr lang="en" sz="2800">
                <a:solidFill>
                  <a:schemeClr val="dk1"/>
                </a:solidFill>
              </a:rPr>
              <a:t>Using survey statistics and daily journal entries outlining their experience, we will evaluate how the users interact with the app’s various features.</a:t>
            </a:r>
            <a:endParaRPr sz="2800">
              <a:solidFill>
                <a:schemeClr val="dk1"/>
              </a:solidFill>
            </a:endParaRPr>
          </a:p>
          <a:p>
            <a:pPr indent="0" lvl="0" marL="0" rtl="0" algn="l">
              <a:spcBef>
                <a:spcPts val="0"/>
              </a:spcBef>
              <a:spcAft>
                <a:spcPts val="0"/>
              </a:spcAft>
              <a:buClr>
                <a:schemeClr val="dk1"/>
              </a:buClr>
              <a:buSzPts val="500"/>
              <a:buNone/>
            </a:pPr>
            <a:r>
              <a:t/>
            </a:r>
            <a:endParaRPr sz="2800">
              <a:solidFill>
                <a:schemeClr val="dk1"/>
              </a:solidFill>
            </a:endParaRPr>
          </a:p>
          <a:p>
            <a:pPr indent="0" lvl="0" marL="0" rtl="0" algn="l">
              <a:spcBef>
                <a:spcPts val="0"/>
              </a:spcBef>
              <a:spcAft>
                <a:spcPts val="0"/>
              </a:spcAft>
              <a:buClr>
                <a:schemeClr val="dk1"/>
              </a:buClr>
              <a:buSzPts val="500"/>
              <a:buNone/>
            </a:pPr>
            <a:r>
              <a:rPr lang="en" sz="2800">
                <a:solidFill>
                  <a:schemeClr val="dk1"/>
                </a:solidFill>
              </a:rPr>
              <a:t>The data will determine which methods are effective and which methods will need further attention.</a:t>
            </a:r>
            <a:endParaRPr sz="2800">
              <a:solidFill>
                <a:schemeClr val="dk1"/>
              </a:solidFill>
            </a:endParaRPr>
          </a:p>
          <a:p>
            <a:pPr indent="0" lvl="0" marL="0" rtl="0" algn="l">
              <a:spcBef>
                <a:spcPts val="0"/>
              </a:spcBef>
              <a:spcAft>
                <a:spcPts val="0"/>
              </a:spcAft>
              <a:buClr>
                <a:schemeClr val="dk1"/>
              </a:buClr>
              <a:buSzPts val="500"/>
              <a:buNone/>
            </a:pPr>
            <a:r>
              <a:t/>
            </a:r>
            <a:endParaRPr>
              <a:solidFill>
                <a:schemeClr val="dk1"/>
              </a:solidFill>
            </a:endParaRPr>
          </a:p>
        </p:txBody>
      </p:sp>
      <p:sp>
        <p:nvSpPr>
          <p:cNvPr id="107" name="Google Shape;107;p14"/>
          <p:cNvSpPr txBox="1"/>
          <p:nvPr>
            <p:ph idx="21" type="subTitle"/>
          </p:nvPr>
        </p:nvSpPr>
        <p:spPr>
          <a:xfrm>
            <a:off x="242102" y="30668350"/>
            <a:ext cx="9539400" cy="1217400"/>
          </a:xfrm>
          <a:prstGeom prst="rect">
            <a:avLst/>
          </a:prstGeom>
          <a:noFill/>
          <a:ln>
            <a:noFill/>
          </a:ln>
        </p:spPr>
        <p:txBody>
          <a:bodyPr anchorCtr="0" anchor="ctr" bIns="487475" lIns="487475" spcFirstLastPara="1" rIns="487475" wrap="square" tIns="487475">
            <a:noAutofit/>
          </a:bodyPr>
          <a:lstStyle/>
          <a:p>
            <a:pPr indent="0" lvl="0" marL="0" rtl="0" algn="l">
              <a:lnSpc>
                <a:spcPct val="115000"/>
              </a:lnSpc>
              <a:spcBef>
                <a:spcPts val="0"/>
              </a:spcBef>
              <a:spcAft>
                <a:spcPts val="0"/>
              </a:spcAft>
              <a:buSzPts val="2100"/>
              <a:buNone/>
            </a:pPr>
            <a:r>
              <a:rPr b="1" lang="en" sz="2800"/>
              <a:t>Figure 1: The features included in the mobile app</a:t>
            </a:r>
            <a:endParaRPr b="1" sz="2800"/>
          </a:p>
        </p:txBody>
      </p:sp>
      <p:sp>
        <p:nvSpPr>
          <p:cNvPr id="108" name="Google Shape;108;p14"/>
          <p:cNvSpPr txBox="1"/>
          <p:nvPr>
            <p:ph idx="26" type="subTitle"/>
          </p:nvPr>
        </p:nvSpPr>
        <p:spPr>
          <a:xfrm>
            <a:off x="36489120" y="14506080"/>
            <a:ext cx="6655800" cy="946500"/>
          </a:xfrm>
          <a:prstGeom prst="rect">
            <a:avLst/>
          </a:prstGeom>
          <a:noFill/>
          <a:ln>
            <a:noFill/>
          </a:ln>
        </p:spPr>
        <p:txBody>
          <a:bodyPr anchorCtr="0" anchor="ctr" bIns="487475" lIns="487475" spcFirstLastPara="1" rIns="487475" wrap="square" tIns="487475">
            <a:noAutofit/>
          </a:bodyPr>
          <a:lstStyle/>
          <a:p>
            <a:pPr indent="0" lvl="0" marL="0" rtl="0" algn="ctr">
              <a:lnSpc>
                <a:spcPct val="100000"/>
              </a:lnSpc>
              <a:spcBef>
                <a:spcPts val="0"/>
              </a:spcBef>
              <a:spcAft>
                <a:spcPts val="0"/>
              </a:spcAft>
              <a:buSzPts val="2100"/>
              <a:buNone/>
            </a:pPr>
            <a:r>
              <a:rPr lang="en"/>
              <a:t>Future Work</a:t>
            </a:r>
            <a:endParaRPr/>
          </a:p>
        </p:txBody>
      </p:sp>
      <p:sp>
        <p:nvSpPr>
          <p:cNvPr id="109" name="Google Shape;109;p14"/>
          <p:cNvSpPr txBox="1"/>
          <p:nvPr>
            <p:ph idx="27" type="body"/>
          </p:nvPr>
        </p:nvSpPr>
        <p:spPr>
          <a:xfrm>
            <a:off x="35580035" y="14296201"/>
            <a:ext cx="8274300" cy="7188600"/>
          </a:xfrm>
          <a:prstGeom prst="rect">
            <a:avLst/>
          </a:prstGeom>
          <a:noFill/>
          <a:ln>
            <a:noFill/>
          </a:ln>
        </p:spPr>
        <p:txBody>
          <a:bodyPr anchorCtr="0" anchor="ctr" bIns="487475" lIns="487475" spcFirstLastPara="1" rIns="487475" wrap="square" tIns="487475">
            <a:noAutofit/>
          </a:bodyPr>
          <a:lstStyle/>
          <a:p>
            <a:pPr indent="0" lvl="0" marL="0" marR="203200" rtl="0" algn="l">
              <a:lnSpc>
                <a:spcPct val="100000"/>
              </a:lnSpc>
              <a:spcBef>
                <a:spcPts val="0"/>
              </a:spcBef>
              <a:spcAft>
                <a:spcPts val="0"/>
              </a:spcAft>
              <a:buSzPts val="500"/>
              <a:buNone/>
            </a:pPr>
            <a:r>
              <a:t/>
            </a:r>
            <a:endParaRPr sz="3200">
              <a:solidFill>
                <a:srgbClr val="1D1D1D"/>
              </a:solidFill>
            </a:endParaRPr>
          </a:p>
          <a:p>
            <a:pPr indent="0" lvl="0" marL="0" rtl="0" algn="l">
              <a:lnSpc>
                <a:spcPct val="115000"/>
              </a:lnSpc>
              <a:spcBef>
                <a:spcPts val="0"/>
              </a:spcBef>
              <a:spcAft>
                <a:spcPts val="0"/>
              </a:spcAft>
              <a:buClr>
                <a:schemeClr val="dk1"/>
              </a:buClr>
              <a:buSzPts val="5900"/>
              <a:buFont typeface="Arial"/>
              <a:buNone/>
            </a:pPr>
            <a:r>
              <a:rPr lang="en" sz="2800">
                <a:solidFill>
                  <a:schemeClr val="dk1"/>
                </a:solidFill>
              </a:rPr>
              <a:t>Texas A&amp;M University plans to release the app to students attending the university, so students can use the app for mental health self management. It is our hope that the research we are conducting will provide valuable insight into how we can make the app better more accessible to students.</a:t>
            </a:r>
            <a:endParaRPr sz="2800"/>
          </a:p>
        </p:txBody>
      </p:sp>
      <p:sp>
        <p:nvSpPr>
          <p:cNvPr id="110" name="Google Shape;110;p14"/>
          <p:cNvSpPr txBox="1"/>
          <p:nvPr>
            <p:ph idx="28" type="subTitle"/>
          </p:nvPr>
        </p:nvSpPr>
        <p:spPr>
          <a:xfrm>
            <a:off x="36425730" y="26051012"/>
            <a:ext cx="6922200" cy="992700"/>
          </a:xfrm>
          <a:prstGeom prst="rect">
            <a:avLst/>
          </a:prstGeom>
          <a:noFill/>
          <a:ln>
            <a:noFill/>
          </a:ln>
        </p:spPr>
        <p:txBody>
          <a:bodyPr anchorCtr="0" anchor="ctr" bIns="487475" lIns="487475" spcFirstLastPara="1" rIns="487475" wrap="square" tIns="487475">
            <a:noAutofit/>
          </a:bodyPr>
          <a:lstStyle/>
          <a:p>
            <a:pPr indent="0" lvl="0" marL="0" rtl="0" algn="ctr">
              <a:lnSpc>
                <a:spcPct val="100000"/>
              </a:lnSpc>
              <a:spcBef>
                <a:spcPts val="0"/>
              </a:spcBef>
              <a:spcAft>
                <a:spcPts val="0"/>
              </a:spcAft>
              <a:buSzPts val="2100"/>
              <a:buNone/>
            </a:pPr>
            <a:r>
              <a:rPr lang="en"/>
              <a:t>Sources</a:t>
            </a:r>
            <a:endParaRPr/>
          </a:p>
        </p:txBody>
      </p:sp>
      <p:sp>
        <p:nvSpPr>
          <p:cNvPr id="111" name="Google Shape;111;p14"/>
          <p:cNvSpPr txBox="1"/>
          <p:nvPr>
            <p:ph idx="29" type="body"/>
          </p:nvPr>
        </p:nvSpPr>
        <p:spPr>
          <a:xfrm>
            <a:off x="35679840" y="27526375"/>
            <a:ext cx="8274300" cy="5472000"/>
          </a:xfrm>
          <a:prstGeom prst="rect">
            <a:avLst/>
          </a:prstGeom>
          <a:noFill/>
          <a:ln>
            <a:noFill/>
          </a:ln>
        </p:spPr>
        <p:txBody>
          <a:bodyPr anchorCtr="0" anchor="t" bIns="487475" lIns="487475" spcFirstLastPara="1" rIns="487475" wrap="square" tIns="487475">
            <a:noAutofit/>
          </a:bodyPr>
          <a:lstStyle/>
          <a:p>
            <a:pPr indent="0" lvl="0" marL="0" rtl="0" algn="l">
              <a:lnSpc>
                <a:spcPct val="115000"/>
              </a:lnSpc>
              <a:spcBef>
                <a:spcPts val="0"/>
              </a:spcBef>
              <a:spcAft>
                <a:spcPts val="0"/>
              </a:spcAft>
              <a:buNone/>
            </a:pPr>
            <a:r>
              <a:rPr lang="en" sz="2800">
                <a:solidFill>
                  <a:schemeClr val="accent2"/>
                </a:solidFill>
                <a:highlight>
                  <a:srgbClr val="FFFFFF"/>
                </a:highlight>
              </a:rPr>
              <a:t>1</a:t>
            </a:r>
            <a:r>
              <a:rPr lang="en" sz="2800">
                <a:solidFill>
                  <a:schemeClr val="accent2"/>
                </a:solidFill>
                <a:highlight>
                  <a:srgbClr val="FFFFFF"/>
                </a:highlight>
              </a:rPr>
              <a:t>	Asif S, Mudassar A, Shahzad TZ, Raouf M, Pervaiz T. Frequency of depression, anxiety and stress among university students. Pak J Med Sci. 2020 Jul-Aug;36(5):971-976. doi: 10.12669/pjms.36.5.1873. PMID: 32704273; PMCID: PMC7372668.</a:t>
            </a:r>
            <a:endParaRPr sz="2800">
              <a:solidFill>
                <a:schemeClr val="accent2"/>
              </a:solidFill>
              <a:highlight>
                <a:srgbClr val="FFFFFF"/>
              </a:highlight>
            </a:endParaRPr>
          </a:p>
          <a:p>
            <a:pPr indent="0" lvl="0" marL="596900" marR="203200" rtl="0" algn="l">
              <a:lnSpc>
                <a:spcPct val="100000"/>
              </a:lnSpc>
              <a:spcBef>
                <a:spcPts val="0"/>
              </a:spcBef>
              <a:spcAft>
                <a:spcPts val="0"/>
              </a:spcAft>
              <a:buSzPts val="500"/>
              <a:buNone/>
            </a:pPr>
            <a:r>
              <a:t/>
            </a:r>
            <a:endParaRPr>
              <a:solidFill>
                <a:srgbClr val="1D1D1D"/>
              </a:solidFill>
            </a:endParaRPr>
          </a:p>
          <a:p>
            <a:pPr indent="0" lvl="0" marL="457200" rtl="0" algn="l">
              <a:lnSpc>
                <a:spcPct val="100000"/>
              </a:lnSpc>
              <a:spcBef>
                <a:spcPts val="0"/>
              </a:spcBef>
              <a:spcAft>
                <a:spcPts val="0"/>
              </a:spcAft>
              <a:buSzPts val="500"/>
              <a:buNone/>
            </a:pPr>
            <a:r>
              <a:t/>
            </a:r>
            <a:endParaRPr/>
          </a:p>
        </p:txBody>
      </p:sp>
      <p:sp>
        <p:nvSpPr>
          <p:cNvPr id="112" name="Google Shape;112;p14"/>
          <p:cNvSpPr txBox="1"/>
          <p:nvPr/>
        </p:nvSpPr>
        <p:spPr>
          <a:xfrm>
            <a:off x="10221360" y="26205691"/>
            <a:ext cx="8274300" cy="1217400"/>
          </a:xfrm>
          <a:prstGeom prst="rect">
            <a:avLst/>
          </a:prstGeom>
          <a:noFill/>
          <a:ln>
            <a:noFill/>
          </a:ln>
        </p:spPr>
        <p:txBody>
          <a:bodyPr anchorCtr="0" anchor="ctr" bIns="487475" lIns="487475" spcFirstLastPara="1" rIns="487475" wrap="square" tIns="487475">
            <a:noAutofit/>
          </a:bodyPr>
          <a:lstStyle/>
          <a:p>
            <a:pPr indent="0" lvl="0" marL="0" marR="0" rtl="0" algn="l">
              <a:lnSpc>
                <a:spcPct val="115000"/>
              </a:lnSpc>
              <a:spcBef>
                <a:spcPts val="0"/>
              </a:spcBef>
              <a:spcAft>
                <a:spcPts val="0"/>
              </a:spcAft>
              <a:buClr>
                <a:schemeClr val="dk2"/>
              </a:buClr>
              <a:buSzPts val="2100"/>
              <a:buFont typeface="Arial"/>
              <a:buNone/>
            </a:pPr>
            <a:r>
              <a:rPr b="1" i="1" lang="en" sz="2700" u="none" cap="none" strike="noStrike">
                <a:solidFill>
                  <a:schemeClr val="dk2"/>
                </a:solidFill>
                <a:latin typeface="Inter"/>
                <a:ea typeface="Inter"/>
                <a:cs typeface="Inter"/>
                <a:sym typeface="Inter"/>
              </a:rPr>
              <a:t>Figure </a:t>
            </a:r>
            <a:r>
              <a:rPr b="1" i="1" lang="en" sz="2700">
                <a:solidFill>
                  <a:schemeClr val="dk2"/>
                </a:solidFill>
                <a:latin typeface="Inter"/>
                <a:ea typeface="Inter"/>
                <a:cs typeface="Inter"/>
                <a:sym typeface="Inter"/>
              </a:rPr>
              <a:t>3</a:t>
            </a:r>
            <a:r>
              <a:rPr b="1" i="1" lang="en" sz="2700" u="none" cap="none" strike="noStrike">
                <a:solidFill>
                  <a:schemeClr val="dk2"/>
                </a:solidFill>
                <a:latin typeface="Inter"/>
                <a:ea typeface="Inter"/>
                <a:cs typeface="Inter"/>
                <a:sym typeface="Inter"/>
              </a:rPr>
              <a:t>: </a:t>
            </a:r>
            <a:r>
              <a:rPr b="1" i="1" lang="en" sz="2700">
                <a:solidFill>
                  <a:schemeClr val="dk2"/>
                </a:solidFill>
                <a:latin typeface="Inter"/>
                <a:ea typeface="Inter"/>
                <a:cs typeface="Inter"/>
                <a:sym typeface="Inter"/>
              </a:rPr>
              <a:t>Home Page for the watch</a:t>
            </a:r>
            <a:endParaRPr b="1" i="1" sz="2700" u="none" cap="none" strike="noStrike">
              <a:solidFill>
                <a:schemeClr val="dk2"/>
              </a:solidFill>
              <a:latin typeface="Inter"/>
              <a:ea typeface="Inter"/>
              <a:cs typeface="Inter"/>
              <a:sym typeface="Inter"/>
            </a:endParaRPr>
          </a:p>
        </p:txBody>
      </p:sp>
      <p:sp>
        <p:nvSpPr>
          <p:cNvPr id="113" name="Google Shape;113;p14"/>
          <p:cNvSpPr txBox="1"/>
          <p:nvPr/>
        </p:nvSpPr>
        <p:spPr>
          <a:xfrm>
            <a:off x="26363350" y="20651525"/>
            <a:ext cx="8040900" cy="5123700"/>
          </a:xfrm>
          <a:prstGeom prst="rect">
            <a:avLst/>
          </a:prstGeom>
          <a:noFill/>
          <a:ln>
            <a:noFill/>
          </a:ln>
        </p:spPr>
        <p:txBody>
          <a:bodyPr anchorCtr="0" anchor="ctr" bIns="487475" lIns="487475" spcFirstLastPara="1" rIns="487475" wrap="square" tIns="487475">
            <a:noAutofit/>
          </a:bodyPr>
          <a:lstStyle/>
          <a:p>
            <a:pPr indent="0" lvl="0" marL="0" marR="63500" rtl="0" algn="l">
              <a:spcBef>
                <a:spcPts val="0"/>
              </a:spcBef>
              <a:spcAft>
                <a:spcPts val="0"/>
              </a:spcAft>
              <a:buClr>
                <a:schemeClr val="dk1"/>
              </a:buClr>
              <a:buSzPts val="5900"/>
              <a:buFont typeface="Arial"/>
              <a:buNone/>
            </a:pPr>
            <a:r>
              <a:rPr b="1" lang="en" sz="2800">
                <a:solidFill>
                  <a:schemeClr val="dk1"/>
                </a:solidFill>
                <a:latin typeface="Inter"/>
                <a:ea typeface="Inter"/>
                <a:cs typeface="Inter"/>
                <a:sym typeface="Inter"/>
              </a:rPr>
              <a:t>Apple Watch:</a:t>
            </a:r>
            <a:endParaRPr b="1" sz="2800">
              <a:solidFill>
                <a:schemeClr val="dk1"/>
              </a:solidFill>
              <a:latin typeface="Inter"/>
              <a:ea typeface="Inter"/>
              <a:cs typeface="Inter"/>
              <a:sym typeface="Inter"/>
            </a:endParaRPr>
          </a:p>
          <a:p>
            <a:pPr indent="0" lvl="0" marL="0" marR="63500" rtl="0" algn="l">
              <a:spcBef>
                <a:spcPts val="0"/>
              </a:spcBef>
              <a:spcAft>
                <a:spcPts val="0"/>
              </a:spcAft>
              <a:buClr>
                <a:schemeClr val="dk2"/>
              </a:buClr>
              <a:buSzPts val="500"/>
              <a:buFont typeface="Inter"/>
              <a:buNone/>
            </a:pPr>
            <a:r>
              <a:t/>
            </a:r>
            <a:endParaRPr sz="2800">
              <a:solidFill>
                <a:schemeClr val="dk1"/>
              </a:solidFill>
              <a:latin typeface="Inter"/>
              <a:ea typeface="Inter"/>
              <a:cs typeface="Inter"/>
              <a:sym typeface="Inter"/>
            </a:endParaRPr>
          </a:p>
          <a:p>
            <a:pPr indent="0" lvl="0" marL="0" marR="63500" rtl="0" algn="l">
              <a:spcBef>
                <a:spcPts val="0"/>
              </a:spcBef>
              <a:spcAft>
                <a:spcPts val="0"/>
              </a:spcAft>
              <a:buClr>
                <a:schemeClr val="dk1"/>
              </a:buClr>
              <a:buSzPts val="5900"/>
              <a:buFont typeface="Arial"/>
              <a:buNone/>
            </a:pPr>
            <a:r>
              <a:rPr lang="en" sz="2800">
                <a:solidFill>
                  <a:schemeClr val="dk1"/>
                </a:solidFill>
                <a:latin typeface="Inter"/>
                <a:ea typeface="Inter"/>
                <a:cs typeface="Inter"/>
                <a:sym typeface="Inter"/>
              </a:rPr>
              <a:t>The apple watch let’s users track their progress which is then synced into the mobile app.</a:t>
            </a:r>
            <a:br>
              <a:rPr b="1" lang="en" sz="2800">
                <a:solidFill>
                  <a:schemeClr val="dk1"/>
                </a:solidFill>
                <a:latin typeface="Inter"/>
                <a:ea typeface="Inter"/>
                <a:cs typeface="Inter"/>
                <a:sym typeface="Inter"/>
              </a:rPr>
            </a:br>
            <a:endParaRPr sz="2800">
              <a:solidFill>
                <a:schemeClr val="dk1"/>
              </a:solidFill>
              <a:latin typeface="Inter"/>
              <a:ea typeface="Inter"/>
              <a:cs typeface="Inter"/>
              <a:sym typeface="Inter"/>
            </a:endParaRPr>
          </a:p>
          <a:p>
            <a:pPr indent="0" lvl="0" marL="0" marR="63500" rtl="0" algn="l">
              <a:spcBef>
                <a:spcPts val="0"/>
              </a:spcBef>
              <a:spcAft>
                <a:spcPts val="0"/>
              </a:spcAft>
              <a:buClr>
                <a:schemeClr val="dk1"/>
              </a:buClr>
              <a:buSzPts val="5900"/>
              <a:buFont typeface="Arial"/>
              <a:buNone/>
            </a:pPr>
            <a:r>
              <a:rPr lang="en" sz="2800">
                <a:solidFill>
                  <a:schemeClr val="dk1"/>
                </a:solidFill>
                <a:latin typeface="Inter"/>
                <a:ea typeface="Inter"/>
                <a:cs typeface="Inter"/>
                <a:sym typeface="Inter"/>
              </a:rPr>
              <a:t>The user will be notified when their heart rate becomes elevated or when stress is detected.</a:t>
            </a:r>
            <a:endParaRPr sz="2800">
              <a:solidFill>
                <a:schemeClr val="dk1"/>
              </a:solidFill>
              <a:latin typeface="Inter"/>
              <a:ea typeface="Inter"/>
              <a:cs typeface="Inter"/>
              <a:sym typeface="Inter"/>
            </a:endParaRPr>
          </a:p>
          <a:p>
            <a:pPr indent="0" lvl="0" marL="0" marR="63500" rtl="0" algn="l">
              <a:spcBef>
                <a:spcPts val="0"/>
              </a:spcBef>
              <a:spcAft>
                <a:spcPts val="0"/>
              </a:spcAft>
              <a:buClr>
                <a:schemeClr val="dk1"/>
              </a:buClr>
              <a:buSzPts val="5900"/>
              <a:buFont typeface="Arial"/>
              <a:buNone/>
            </a:pPr>
            <a:r>
              <a:t/>
            </a:r>
            <a:endParaRPr sz="2800">
              <a:solidFill>
                <a:schemeClr val="dk1"/>
              </a:solidFill>
              <a:latin typeface="Inter"/>
              <a:ea typeface="Inter"/>
              <a:cs typeface="Inter"/>
              <a:sym typeface="Inter"/>
            </a:endParaRPr>
          </a:p>
          <a:p>
            <a:pPr indent="0" lvl="0" marL="0" marR="63500" rtl="0" algn="l">
              <a:lnSpc>
                <a:spcPct val="100000"/>
              </a:lnSpc>
              <a:spcBef>
                <a:spcPts val="0"/>
              </a:spcBef>
              <a:spcAft>
                <a:spcPts val="0"/>
              </a:spcAft>
              <a:buClr>
                <a:schemeClr val="dk2"/>
              </a:buClr>
              <a:buSzPts val="500"/>
              <a:buFont typeface="Inter"/>
              <a:buNone/>
            </a:pPr>
            <a:r>
              <a:rPr lang="en" sz="2800">
                <a:solidFill>
                  <a:schemeClr val="dk1"/>
                </a:solidFill>
                <a:latin typeface="Inter"/>
                <a:ea typeface="Inter"/>
                <a:cs typeface="Inter"/>
                <a:sym typeface="Inter"/>
              </a:rPr>
              <a:t>The apple watch provides access to mindfulness, counseling, and motivation quotes. As well as tools such as Breath and Focus to assist the user in lowering their heart rate.</a:t>
            </a:r>
            <a:endParaRPr sz="2800">
              <a:solidFill>
                <a:schemeClr val="dk1"/>
              </a:solidFill>
              <a:latin typeface="Inter"/>
              <a:ea typeface="Inter"/>
              <a:cs typeface="Inter"/>
              <a:sym typeface="Inter"/>
            </a:endParaRPr>
          </a:p>
        </p:txBody>
      </p:sp>
      <p:pic>
        <p:nvPicPr>
          <p:cNvPr id="114" name="Google Shape;114;p14"/>
          <p:cNvPicPr preferRelativeResize="0"/>
          <p:nvPr/>
        </p:nvPicPr>
        <p:blipFill rotWithShape="1">
          <a:blip r:embed="rId3">
            <a:alphaModFix/>
          </a:blip>
          <a:srcRect b="0" l="0" r="0" t="13277"/>
          <a:stretch/>
        </p:blipFill>
        <p:spPr>
          <a:xfrm>
            <a:off x="11708250" y="20929338"/>
            <a:ext cx="4191125" cy="4428875"/>
          </a:xfrm>
          <a:prstGeom prst="rect">
            <a:avLst/>
          </a:prstGeom>
          <a:noFill/>
          <a:ln>
            <a:noFill/>
          </a:ln>
        </p:spPr>
      </p:pic>
      <p:pic>
        <p:nvPicPr>
          <p:cNvPr id="115" name="Google Shape;115;p14"/>
          <p:cNvPicPr preferRelativeResize="0"/>
          <p:nvPr/>
        </p:nvPicPr>
        <p:blipFill rotWithShape="1">
          <a:blip r:embed="rId4">
            <a:alphaModFix/>
          </a:blip>
          <a:srcRect b="17943" l="0" r="0" t="16641"/>
          <a:stretch/>
        </p:blipFill>
        <p:spPr>
          <a:xfrm>
            <a:off x="10374875" y="20154113"/>
            <a:ext cx="6934200" cy="5869451"/>
          </a:xfrm>
          <a:prstGeom prst="rect">
            <a:avLst/>
          </a:prstGeom>
          <a:noFill/>
          <a:ln>
            <a:noFill/>
          </a:ln>
        </p:spPr>
      </p:pic>
      <p:pic>
        <p:nvPicPr>
          <p:cNvPr id="116" name="Google Shape;116;p14"/>
          <p:cNvPicPr preferRelativeResize="0"/>
          <p:nvPr/>
        </p:nvPicPr>
        <p:blipFill>
          <a:blip r:embed="rId5">
            <a:alphaModFix/>
          </a:blip>
          <a:stretch>
            <a:fillRect/>
          </a:stretch>
        </p:blipFill>
        <p:spPr>
          <a:xfrm>
            <a:off x="18297750" y="6721788"/>
            <a:ext cx="3823800" cy="6327650"/>
          </a:xfrm>
          <a:prstGeom prst="rect">
            <a:avLst/>
          </a:prstGeom>
          <a:noFill/>
          <a:ln>
            <a:noFill/>
          </a:ln>
        </p:spPr>
      </p:pic>
      <p:pic>
        <p:nvPicPr>
          <p:cNvPr id="117" name="Google Shape;117;p14"/>
          <p:cNvPicPr preferRelativeResize="0"/>
          <p:nvPr/>
        </p:nvPicPr>
        <p:blipFill>
          <a:blip r:embed="rId6">
            <a:alphaModFix/>
          </a:blip>
          <a:stretch>
            <a:fillRect/>
          </a:stretch>
        </p:blipFill>
        <p:spPr>
          <a:xfrm>
            <a:off x="22836838" y="6848477"/>
            <a:ext cx="3743525" cy="6327650"/>
          </a:xfrm>
          <a:prstGeom prst="rect">
            <a:avLst/>
          </a:prstGeom>
          <a:noFill/>
          <a:ln>
            <a:noFill/>
          </a:ln>
        </p:spPr>
      </p:pic>
      <p:pic>
        <p:nvPicPr>
          <p:cNvPr id="118" name="Google Shape;118;p14"/>
          <p:cNvPicPr preferRelativeResize="0"/>
          <p:nvPr/>
        </p:nvPicPr>
        <p:blipFill>
          <a:blip r:embed="rId7">
            <a:alphaModFix/>
          </a:blip>
          <a:stretch>
            <a:fillRect/>
          </a:stretch>
        </p:blipFill>
        <p:spPr>
          <a:xfrm>
            <a:off x="27023113" y="6721776"/>
            <a:ext cx="3823800" cy="6327650"/>
          </a:xfrm>
          <a:prstGeom prst="rect">
            <a:avLst/>
          </a:prstGeom>
          <a:noFill/>
          <a:ln>
            <a:noFill/>
          </a:ln>
        </p:spPr>
      </p:pic>
      <p:pic>
        <p:nvPicPr>
          <p:cNvPr id="119" name="Google Shape;119;p14"/>
          <p:cNvPicPr preferRelativeResize="0"/>
          <p:nvPr/>
        </p:nvPicPr>
        <p:blipFill>
          <a:blip r:embed="rId8">
            <a:alphaModFix/>
          </a:blip>
          <a:stretch>
            <a:fillRect/>
          </a:stretch>
        </p:blipFill>
        <p:spPr>
          <a:xfrm>
            <a:off x="31249538" y="6848475"/>
            <a:ext cx="3823800" cy="6327650"/>
          </a:xfrm>
          <a:prstGeom prst="rect">
            <a:avLst/>
          </a:prstGeom>
          <a:noFill/>
          <a:ln>
            <a:noFill/>
          </a:ln>
        </p:spPr>
      </p:pic>
      <p:pic>
        <p:nvPicPr>
          <p:cNvPr id="120" name="Google Shape;120;p14"/>
          <p:cNvPicPr preferRelativeResize="0"/>
          <p:nvPr/>
        </p:nvPicPr>
        <p:blipFill rotWithShape="1">
          <a:blip r:embed="rId4">
            <a:alphaModFix/>
          </a:blip>
          <a:srcRect b="17943" l="0" r="0" t="16641"/>
          <a:stretch/>
        </p:blipFill>
        <p:spPr>
          <a:xfrm>
            <a:off x="36526463" y="6428552"/>
            <a:ext cx="6244075" cy="6846600"/>
          </a:xfrm>
          <a:prstGeom prst="rect">
            <a:avLst/>
          </a:prstGeom>
          <a:noFill/>
          <a:ln>
            <a:noFill/>
          </a:ln>
        </p:spPr>
      </p:pic>
      <p:pic>
        <p:nvPicPr>
          <p:cNvPr id="121" name="Google Shape;121;p14"/>
          <p:cNvPicPr preferRelativeResize="0"/>
          <p:nvPr/>
        </p:nvPicPr>
        <p:blipFill>
          <a:blip r:embed="rId9">
            <a:alphaModFix/>
          </a:blip>
          <a:stretch>
            <a:fillRect/>
          </a:stretch>
        </p:blipFill>
        <p:spPr>
          <a:xfrm>
            <a:off x="37776750" y="7236325"/>
            <a:ext cx="3743525" cy="5298576"/>
          </a:xfrm>
          <a:prstGeom prst="rect">
            <a:avLst/>
          </a:prstGeom>
          <a:noFill/>
          <a:ln>
            <a:noFill/>
          </a:ln>
        </p:spPr>
      </p:pic>
      <p:pic>
        <p:nvPicPr>
          <p:cNvPr id="122" name="Google Shape;122;p14"/>
          <p:cNvPicPr preferRelativeResize="0"/>
          <p:nvPr/>
        </p:nvPicPr>
        <p:blipFill>
          <a:blip r:embed="rId10">
            <a:alphaModFix/>
          </a:blip>
          <a:stretch>
            <a:fillRect/>
          </a:stretch>
        </p:blipFill>
        <p:spPr>
          <a:xfrm>
            <a:off x="623800" y="22078726"/>
            <a:ext cx="4368850" cy="8589626"/>
          </a:xfrm>
          <a:prstGeom prst="rect">
            <a:avLst/>
          </a:prstGeom>
          <a:noFill/>
          <a:ln>
            <a:noFill/>
          </a:ln>
        </p:spPr>
      </p:pic>
      <p:pic>
        <p:nvPicPr>
          <p:cNvPr id="123" name="Google Shape;123;p14"/>
          <p:cNvPicPr preferRelativeResize="0"/>
          <p:nvPr/>
        </p:nvPicPr>
        <p:blipFill>
          <a:blip r:embed="rId10">
            <a:alphaModFix/>
          </a:blip>
          <a:stretch>
            <a:fillRect/>
          </a:stretch>
        </p:blipFill>
        <p:spPr>
          <a:xfrm>
            <a:off x="4992650" y="22078713"/>
            <a:ext cx="4368850" cy="8589626"/>
          </a:xfrm>
          <a:prstGeom prst="rect">
            <a:avLst/>
          </a:prstGeom>
          <a:noFill/>
          <a:ln>
            <a:noFill/>
          </a:ln>
        </p:spPr>
      </p:pic>
      <p:pic>
        <p:nvPicPr>
          <p:cNvPr id="124" name="Google Shape;124;p14"/>
          <p:cNvPicPr preferRelativeResize="0"/>
          <p:nvPr/>
        </p:nvPicPr>
        <p:blipFill>
          <a:blip r:embed="rId11">
            <a:alphaModFix/>
          </a:blip>
          <a:stretch>
            <a:fillRect/>
          </a:stretch>
        </p:blipFill>
        <p:spPr>
          <a:xfrm>
            <a:off x="39265325" y="21758963"/>
            <a:ext cx="3505200" cy="1066800"/>
          </a:xfrm>
          <a:prstGeom prst="rect">
            <a:avLst/>
          </a:prstGeom>
          <a:noFill/>
          <a:ln>
            <a:noFill/>
          </a:ln>
        </p:spPr>
      </p:pic>
      <p:pic>
        <p:nvPicPr>
          <p:cNvPr id="125" name="Google Shape;125;p14"/>
          <p:cNvPicPr preferRelativeResize="0"/>
          <p:nvPr/>
        </p:nvPicPr>
        <p:blipFill>
          <a:blip r:embed="rId12">
            <a:alphaModFix/>
          </a:blip>
          <a:stretch>
            <a:fillRect/>
          </a:stretch>
        </p:blipFill>
        <p:spPr>
          <a:xfrm>
            <a:off x="36126475" y="21001675"/>
            <a:ext cx="2593650" cy="2581400"/>
          </a:xfrm>
          <a:prstGeom prst="rect">
            <a:avLst/>
          </a:prstGeom>
          <a:noFill/>
          <a:ln>
            <a:noFill/>
          </a:ln>
        </p:spPr>
      </p:pic>
      <p:sp>
        <p:nvSpPr>
          <p:cNvPr id="126" name="Google Shape;126;p14"/>
          <p:cNvSpPr txBox="1"/>
          <p:nvPr/>
        </p:nvSpPr>
        <p:spPr>
          <a:xfrm>
            <a:off x="17219405" y="27605223"/>
            <a:ext cx="17411100" cy="1075200"/>
          </a:xfrm>
          <a:prstGeom prst="rect">
            <a:avLst/>
          </a:prstGeom>
          <a:noFill/>
          <a:ln>
            <a:noFill/>
          </a:ln>
        </p:spPr>
        <p:txBody>
          <a:bodyPr anchorCtr="0" anchor="ctr" bIns="487475" lIns="487475" spcFirstLastPara="1" rIns="487475" wrap="square" tIns="487475">
            <a:noAutofit/>
          </a:bodyPr>
          <a:lstStyle/>
          <a:p>
            <a:pPr indent="0" lvl="0" marL="0" marR="0" rtl="0" algn="l">
              <a:lnSpc>
                <a:spcPct val="100000"/>
              </a:lnSpc>
              <a:spcBef>
                <a:spcPts val="0"/>
              </a:spcBef>
              <a:spcAft>
                <a:spcPts val="0"/>
              </a:spcAft>
              <a:buClr>
                <a:schemeClr val="dk2"/>
              </a:buClr>
              <a:buSzPts val="500"/>
              <a:buFont typeface="Inter"/>
              <a:buNone/>
            </a:pPr>
            <a:r>
              <a:rPr lang="en" sz="2800">
                <a:solidFill>
                  <a:schemeClr val="dk2"/>
                </a:solidFill>
                <a:latin typeface="Inter"/>
                <a:ea typeface="Inter"/>
                <a:cs typeface="Inter"/>
                <a:sym typeface="Inter"/>
              </a:rPr>
              <a:t>Data will be anonymously acquired from each subject during the evaluation period. There will also be an exit interview given to each participant when the evaluation period finishes. </a:t>
            </a:r>
            <a:endParaRPr b="0" i="0" sz="2800" u="none" cap="none" strike="noStrike">
              <a:solidFill>
                <a:srgbClr val="000000"/>
              </a:solidFill>
              <a:latin typeface="Arial"/>
              <a:ea typeface="Arial"/>
              <a:cs typeface="Arial"/>
              <a:sym typeface="Arial"/>
            </a:endParaRPr>
          </a:p>
        </p:txBody>
      </p:sp>
      <p:pic>
        <p:nvPicPr>
          <p:cNvPr id="127" name="Google Shape;127;p14"/>
          <p:cNvPicPr preferRelativeResize="0"/>
          <p:nvPr/>
        </p:nvPicPr>
        <p:blipFill>
          <a:blip r:embed="rId13">
            <a:alphaModFix/>
          </a:blip>
          <a:stretch>
            <a:fillRect/>
          </a:stretch>
        </p:blipFill>
        <p:spPr>
          <a:xfrm>
            <a:off x="896325" y="23114575"/>
            <a:ext cx="3823800" cy="6517925"/>
          </a:xfrm>
          <a:prstGeom prst="rect">
            <a:avLst/>
          </a:prstGeom>
          <a:noFill/>
          <a:ln>
            <a:noFill/>
          </a:ln>
        </p:spPr>
      </p:pic>
      <p:pic>
        <p:nvPicPr>
          <p:cNvPr id="128" name="Google Shape;128;p14"/>
          <p:cNvPicPr preferRelativeResize="0"/>
          <p:nvPr/>
        </p:nvPicPr>
        <p:blipFill>
          <a:blip r:embed="rId14">
            <a:alphaModFix/>
          </a:blip>
          <a:stretch>
            <a:fillRect/>
          </a:stretch>
        </p:blipFill>
        <p:spPr>
          <a:xfrm>
            <a:off x="5223750" y="23114575"/>
            <a:ext cx="3910700" cy="6517925"/>
          </a:xfrm>
          <a:prstGeom prst="rect">
            <a:avLst/>
          </a:prstGeom>
          <a:noFill/>
          <a:ln>
            <a:noFill/>
          </a:ln>
        </p:spPr>
      </p:pic>
      <p:pic>
        <p:nvPicPr>
          <p:cNvPr id="129" name="Google Shape;129;p14"/>
          <p:cNvPicPr preferRelativeResize="0"/>
          <p:nvPr/>
        </p:nvPicPr>
        <p:blipFill>
          <a:blip r:embed="rId10">
            <a:alphaModFix/>
          </a:blip>
          <a:stretch>
            <a:fillRect/>
          </a:stretch>
        </p:blipFill>
        <p:spPr>
          <a:xfrm>
            <a:off x="18025225" y="5717501"/>
            <a:ext cx="4368850" cy="8589626"/>
          </a:xfrm>
          <a:prstGeom prst="rect">
            <a:avLst/>
          </a:prstGeom>
          <a:noFill/>
          <a:ln>
            <a:noFill/>
          </a:ln>
        </p:spPr>
      </p:pic>
      <p:pic>
        <p:nvPicPr>
          <p:cNvPr id="130" name="Google Shape;130;p14"/>
          <p:cNvPicPr preferRelativeResize="0"/>
          <p:nvPr/>
        </p:nvPicPr>
        <p:blipFill>
          <a:blip r:embed="rId10">
            <a:alphaModFix/>
          </a:blip>
          <a:stretch>
            <a:fillRect/>
          </a:stretch>
        </p:blipFill>
        <p:spPr>
          <a:xfrm>
            <a:off x="22524175" y="5717500"/>
            <a:ext cx="4368826" cy="8589626"/>
          </a:xfrm>
          <a:prstGeom prst="rect">
            <a:avLst/>
          </a:prstGeom>
          <a:noFill/>
          <a:ln>
            <a:noFill/>
          </a:ln>
        </p:spPr>
      </p:pic>
      <p:pic>
        <p:nvPicPr>
          <p:cNvPr id="131" name="Google Shape;131;p14"/>
          <p:cNvPicPr preferRelativeResize="0"/>
          <p:nvPr/>
        </p:nvPicPr>
        <p:blipFill>
          <a:blip r:embed="rId10">
            <a:alphaModFix/>
          </a:blip>
          <a:stretch>
            <a:fillRect/>
          </a:stretch>
        </p:blipFill>
        <p:spPr>
          <a:xfrm>
            <a:off x="26738338" y="5717499"/>
            <a:ext cx="4368826" cy="8589626"/>
          </a:xfrm>
          <a:prstGeom prst="rect">
            <a:avLst/>
          </a:prstGeom>
          <a:noFill/>
          <a:ln>
            <a:noFill/>
          </a:ln>
        </p:spPr>
      </p:pic>
      <p:pic>
        <p:nvPicPr>
          <p:cNvPr id="132" name="Google Shape;132;p14"/>
          <p:cNvPicPr preferRelativeResize="0"/>
          <p:nvPr/>
        </p:nvPicPr>
        <p:blipFill>
          <a:blip r:embed="rId10">
            <a:alphaModFix/>
          </a:blip>
          <a:stretch>
            <a:fillRect/>
          </a:stretch>
        </p:blipFill>
        <p:spPr>
          <a:xfrm>
            <a:off x="30977013" y="5717489"/>
            <a:ext cx="4368850" cy="8589626"/>
          </a:xfrm>
          <a:prstGeom prst="rect">
            <a:avLst/>
          </a:prstGeom>
          <a:noFill/>
          <a:ln>
            <a:noFill/>
          </a:ln>
        </p:spPr>
      </p:pic>
      <p:pic>
        <p:nvPicPr>
          <p:cNvPr id="133" name="Google Shape;133;p14"/>
          <p:cNvPicPr preferRelativeResize="0"/>
          <p:nvPr/>
        </p:nvPicPr>
        <p:blipFill rotWithShape="1">
          <a:blip r:embed="rId4">
            <a:alphaModFix/>
          </a:blip>
          <a:srcRect b="17943" l="0" r="0" t="16641"/>
          <a:stretch/>
        </p:blipFill>
        <p:spPr>
          <a:xfrm>
            <a:off x="10774025" y="7512625"/>
            <a:ext cx="6244075" cy="6124024"/>
          </a:xfrm>
          <a:prstGeom prst="rect">
            <a:avLst/>
          </a:prstGeom>
          <a:noFill/>
          <a:ln>
            <a:noFill/>
          </a:ln>
        </p:spPr>
      </p:pic>
      <p:pic>
        <p:nvPicPr>
          <p:cNvPr id="134" name="Google Shape;134;p14"/>
          <p:cNvPicPr preferRelativeResize="0"/>
          <p:nvPr/>
        </p:nvPicPr>
        <p:blipFill>
          <a:blip r:embed="rId15">
            <a:alphaModFix/>
          </a:blip>
          <a:stretch>
            <a:fillRect/>
          </a:stretch>
        </p:blipFill>
        <p:spPr>
          <a:xfrm>
            <a:off x="11932800" y="8311800"/>
            <a:ext cx="3823775" cy="4655136"/>
          </a:xfrm>
          <a:prstGeom prst="rect">
            <a:avLst/>
          </a:prstGeom>
          <a:noFill/>
          <a:ln>
            <a:noFill/>
          </a:ln>
        </p:spPr>
      </p:pic>
      <p:sp>
        <p:nvSpPr>
          <p:cNvPr id="135" name="Google Shape;135;p14"/>
          <p:cNvSpPr txBox="1"/>
          <p:nvPr/>
        </p:nvSpPr>
        <p:spPr>
          <a:xfrm>
            <a:off x="11375550" y="13717475"/>
            <a:ext cx="6922200" cy="5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800">
                <a:solidFill>
                  <a:schemeClr val="dk2"/>
                </a:solidFill>
                <a:latin typeface="Inter"/>
                <a:ea typeface="Inter"/>
                <a:cs typeface="Inter"/>
                <a:sym typeface="Inter"/>
              </a:rPr>
              <a:t>Figure 2</a:t>
            </a:r>
            <a:r>
              <a:rPr b="1" i="1" lang="en" sz="2800">
                <a:solidFill>
                  <a:schemeClr val="dk2"/>
                </a:solidFill>
                <a:latin typeface="Inter"/>
                <a:ea typeface="Inter"/>
                <a:cs typeface="Inter"/>
                <a:sym typeface="Inter"/>
              </a:rPr>
              <a:t>: </a:t>
            </a:r>
            <a:r>
              <a:rPr b="1" i="1" lang="en" sz="2800">
                <a:solidFill>
                  <a:schemeClr val="dk2"/>
                </a:solidFill>
                <a:latin typeface="Inter"/>
                <a:ea typeface="Inter"/>
                <a:cs typeface="Inter"/>
                <a:sym typeface="Inter"/>
              </a:rPr>
              <a:t>Heart Rate Monitor</a:t>
            </a:r>
            <a:endParaRPr b="1" i="1" sz="2800">
              <a:solidFill>
                <a:schemeClr val="dk2"/>
              </a:solidFill>
              <a:latin typeface="Inter"/>
              <a:ea typeface="Inter"/>
              <a:cs typeface="Inter"/>
              <a:sym typeface="Inter"/>
            </a:endParaRPr>
          </a:p>
        </p:txBody>
      </p:sp>
      <p:sp>
        <p:nvSpPr>
          <p:cNvPr id="136" name="Google Shape;136;p14"/>
          <p:cNvSpPr txBox="1"/>
          <p:nvPr/>
        </p:nvSpPr>
        <p:spPr>
          <a:xfrm>
            <a:off x="18856713" y="14498325"/>
            <a:ext cx="15995400" cy="77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2800">
                <a:solidFill>
                  <a:schemeClr val="dk2"/>
                </a:solidFill>
                <a:latin typeface="Inter"/>
                <a:ea typeface="Inter"/>
                <a:cs typeface="Inter"/>
                <a:sym typeface="Inter"/>
              </a:rPr>
              <a:t>Figure 4: Mobile App Activities</a:t>
            </a:r>
            <a:endParaRPr sz="2800">
              <a:solidFill>
                <a:schemeClr val="dk2"/>
              </a:solidFill>
              <a:latin typeface="Inter"/>
              <a:ea typeface="Inter"/>
              <a:cs typeface="Inter"/>
              <a:sym typeface="Inter"/>
            </a:endParaRPr>
          </a:p>
        </p:txBody>
      </p:sp>
      <p:sp>
        <p:nvSpPr>
          <p:cNvPr id="137" name="Google Shape;137;p14"/>
          <p:cNvSpPr txBox="1"/>
          <p:nvPr/>
        </p:nvSpPr>
        <p:spPr>
          <a:xfrm>
            <a:off x="37375375" y="13478400"/>
            <a:ext cx="6244200" cy="7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800">
                <a:solidFill>
                  <a:schemeClr val="dk2"/>
                </a:solidFill>
                <a:latin typeface="Inter"/>
                <a:ea typeface="Inter"/>
                <a:cs typeface="Inter"/>
                <a:sym typeface="Inter"/>
              </a:rPr>
              <a:t>Figure 5: Watch Functions</a:t>
            </a:r>
            <a:endParaRPr b="1" i="1" sz="2800">
              <a:solidFill>
                <a:schemeClr val="dk2"/>
              </a:solidFill>
              <a:latin typeface="Inter"/>
              <a:ea typeface="Inter"/>
              <a:cs typeface="Inter"/>
              <a:sym typeface="Inter"/>
            </a:endParaRPr>
          </a:p>
        </p:txBody>
      </p:sp>
      <p:sp>
        <p:nvSpPr>
          <p:cNvPr id="138" name="Google Shape;138;p14"/>
          <p:cNvSpPr txBox="1"/>
          <p:nvPr/>
        </p:nvSpPr>
        <p:spPr>
          <a:xfrm>
            <a:off x="36273950" y="23774175"/>
            <a:ext cx="72258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800">
                <a:solidFill>
                  <a:schemeClr val="dk2"/>
                </a:solidFill>
                <a:latin typeface="Inter"/>
                <a:ea typeface="Inter"/>
                <a:cs typeface="Inter"/>
                <a:sym typeface="Inter"/>
              </a:rPr>
              <a:t>Figure 6: App Home Screen Emblems</a:t>
            </a:r>
            <a:endParaRPr b="1" i="1" sz="2800">
              <a:solidFill>
                <a:schemeClr val="dk2"/>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